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 id="2147483702" r:id="rId5"/>
  </p:sldMasterIdLst>
  <p:notesMasterIdLst>
    <p:notesMasterId r:id="rId17"/>
  </p:notesMasterIdLst>
  <p:sldIdLst>
    <p:sldId id="290" r:id="rId6"/>
    <p:sldId id="288" r:id="rId7"/>
    <p:sldId id="291" r:id="rId8"/>
    <p:sldId id="292" r:id="rId9"/>
    <p:sldId id="293" r:id="rId10"/>
    <p:sldId id="294" r:id="rId11"/>
    <p:sldId id="295" r:id="rId12"/>
    <p:sldId id="289" r:id="rId13"/>
    <p:sldId id="296" r:id="rId14"/>
    <p:sldId id="297"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9" userDrawn="1">
          <p15:clr>
            <a:srgbClr val="A4A3A4"/>
          </p15:clr>
        </p15:guide>
        <p15:guide id="2" pos="3840" userDrawn="1">
          <p15:clr>
            <a:srgbClr val="A4A3A4"/>
          </p15:clr>
        </p15:guide>
        <p15:guide id="3" pos="3662" userDrawn="1">
          <p15:clr>
            <a:srgbClr val="A4A3A4"/>
          </p15:clr>
        </p15:guide>
        <p15:guide id="4" pos="868" userDrawn="1">
          <p15:clr>
            <a:srgbClr val="A4A3A4"/>
          </p15:clr>
        </p15:guide>
        <p15:guide id="5" orient="horz" pos="2840" userDrawn="1">
          <p15:clr>
            <a:srgbClr val="A4A3A4"/>
          </p15:clr>
        </p15:guide>
        <p15:guide id="6" orient="horz" pos="1678" userDrawn="1">
          <p15:clr>
            <a:srgbClr val="A4A3A4"/>
          </p15:clr>
        </p15:guide>
        <p15:guide id="7" pos="4139"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DA64A7C-E968-366E-EBC1-4F5907B8E71E}" name="Ondrea Bloom - SEND Strategy Lead - Autism" initials="OB" userId="S::Ondrea.Bloom@essex.gov.uk::07df4045-b185-4728-a185-ad007371cff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2472"/>
    <a:srgbClr val="414745"/>
    <a:srgbClr val="ECB720"/>
    <a:srgbClr val="76766B"/>
    <a:srgbClr val="729D4D"/>
    <a:srgbClr val="3A7D64"/>
    <a:srgbClr val="4179AA"/>
    <a:srgbClr val="9361B3"/>
    <a:srgbClr val="C84674"/>
    <a:srgbClr val="E9713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E70E86-8D9D-4DB0-874B-A3C4754E6B23}" v="37" dt="2026-02-27T09:21:17.7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92" autoAdjust="0"/>
    <p:restoredTop sz="93447" autoAdjust="0"/>
  </p:normalViewPr>
  <p:slideViewPr>
    <p:cSldViewPr snapToGrid="0" showGuides="1">
      <p:cViewPr varScale="1">
        <p:scale>
          <a:sx n="62" d="100"/>
          <a:sy n="62" d="100"/>
        </p:scale>
        <p:origin x="840" y="40"/>
      </p:cViewPr>
      <p:guideLst>
        <p:guide orient="horz" pos="2119"/>
        <p:guide pos="3840"/>
        <p:guide pos="3662"/>
        <p:guide pos="868"/>
        <p:guide orient="horz" pos="2840"/>
        <p:guide orient="horz" pos="1678"/>
        <p:guide pos="413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8/10/relationships/authors" Target="authors.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B29235-80B6-4FB2-A0CF-9CFC762BE9AA}" type="doc">
      <dgm:prSet loTypeId="urn:microsoft.com/office/officeart/2005/8/layout/process1" loCatId="process" qsTypeId="urn:microsoft.com/office/officeart/2005/8/quickstyle/simple1" qsCatId="simple" csTypeId="urn:microsoft.com/office/officeart/2005/8/colors/accent1_2" csCatId="accent1" phldr="1"/>
      <dgm:spPr/>
    </dgm:pt>
    <dgm:pt modelId="{0F9F19F4-0A5D-4662-B7FD-F3C53EB94CFF}">
      <dgm:prSet phldrT="[Text]"/>
      <dgm:spPr/>
      <dgm:t>
        <a:bodyPr/>
        <a:lstStyle/>
        <a:p>
          <a:r>
            <a:rPr lang="en-GB" dirty="0"/>
            <a:t>New EHCP issued or change of placement requested via Annual Review</a:t>
          </a:r>
        </a:p>
      </dgm:t>
    </dgm:pt>
    <dgm:pt modelId="{564AF8E5-A69B-4D50-8325-ACD3BBD50523}" type="parTrans" cxnId="{B65CA711-B7E1-485D-934C-1518DB0A2CD0}">
      <dgm:prSet/>
      <dgm:spPr/>
      <dgm:t>
        <a:bodyPr/>
        <a:lstStyle/>
        <a:p>
          <a:endParaRPr lang="en-GB"/>
        </a:p>
      </dgm:t>
    </dgm:pt>
    <dgm:pt modelId="{99A18B2F-2645-46FA-A897-ACAB2978C156}" type="sibTrans" cxnId="{B65CA711-B7E1-485D-934C-1518DB0A2CD0}">
      <dgm:prSet/>
      <dgm:spPr/>
      <dgm:t>
        <a:bodyPr/>
        <a:lstStyle/>
        <a:p>
          <a:endParaRPr lang="en-GB"/>
        </a:p>
      </dgm:t>
    </dgm:pt>
    <dgm:pt modelId="{EEA5CFD1-768B-4562-909B-606002E0344D}">
      <dgm:prSet phldrT="[Text]"/>
      <dgm:spPr/>
      <dgm:t>
        <a:bodyPr/>
        <a:lstStyle/>
        <a:p>
          <a:r>
            <a:rPr lang="en-GB" dirty="0"/>
            <a:t>Request for placement at ASC considered by monthly Autism Panel</a:t>
          </a:r>
        </a:p>
      </dgm:t>
    </dgm:pt>
    <dgm:pt modelId="{5FD65471-3951-488F-9ECA-4C0BE73F6A48}" type="parTrans" cxnId="{A505A650-8E61-4A08-898C-EA1FF84F4AC4}">
      <dgm:prSet/>
      <dgm:spPr/>
      <dgm:t>
        <a:bodyPr/>
        <a:lstStyle/>
        <a:p>
          <a:endParaRPr lang="en-GB"/>
        </a:p>
      </dgm:t>
    </dgm:pt>
    <dgm:pt modelId="{725D14F8-29E8-45E1-8CB8-BB5B5D37054E}" type="sibTrans" cxnId="{A505A650-8E61-4A08-898C-EA1FF84F4AC4}">
      <dgm:prSet/>
      <dgm:spPr/>
      <dgm:t>
        <a:bodyPr/>
        <a:lstStyle/>
        <a:p>
          <a:endParaRPr lang="en-GB"/>
        </a:p>
      </dgm:t>
    </dgm:pt>
    <dgm:pt modelId="{42D27084-7A1A-48F0-BD8E-4519926729AF}">
      <dgm:prSet phldrT="[Text]"/>
      <dgm:spPr/>
      <dgm:t>
        <a:bodyPr/>
        <a:lstStyle/>
        <a:p>
          <a:r>
            <a:rPr lang="en-GB" dirty="0"/>
            <a:t>Place offered, or request declined, based on criteria.  Information shared with family and school</a:t>
          </a:r>
        </a:p>
      </dgm:t>
      <dgm:extLst>
        <a:ext uri="{E40237B7-FDA0-4F09-8148-C483321AD2D9}">
          <dgm14:cNvPr xmlns:dgm14="http://schemas.microsoft.com/office/drawing/2010/diagram" id="0" name="">
            <a:extLst>
              <a:ext uri="{C183D7F6-B498-43B3-948B-1728B52AA6E4}">
                <adec:decorative xmlns:adec="http://schemas.microsoft.com/office/drawing/2017/decorative" val="1"/>
              </a:ext>
            </a:extLst>
          </dgm14:cNvPr>
        </a:ext>
      </dgm:extLst>
    </dgm:pt>
    <dgm:pt modelId="{643910FA-D5A5-4B00-B209-17165D87D6E3}" type="parTrans" cxnId="{AE821B02-F2FB-4752-81BC-6F0DE448FF31}">
      <dgm:prSet/>
      <dgm:spPr/>
      <dgm:t>
        <a:bodyPr/>
        <a:lstStyle/>
        <a:p>
          <a:endParaRPr lang="en-GB"/>
        </a:p>
      </dgm:t>
    </dgm:pt>
    <dgm:pt modelId="{A77A6091-1F07-4693-BDAE-EFFC0F384CD2}" type="sibTrans" cxnId="{AE821B02-F2FB-4752-81BC-6F0DE448FF31}">
      <dgm:prSet/>
      <dgm:spPr/>
      <dgm:t>
        <a:bodyPr/>
        <a:lstStyle/>
        <a:p>
          <a:endParaRPr lang="en-GB"/>
        </a:p>
      </dgm:t>
    </dgm:pt>
    <dgm:pt modelId="{2B259C8C-C796-470B-A0B4-00D04E1E438A}" type="pres">
      <dgm:prSet presAssocID="{DFB29235-80B6-4FB2-A0CF-9CFC762BE9AA}" presName="Name0" presStyleCnt="0">
        <dgm:presLayoutVars>
          <dgm:dir/>
          <dgm:resizeHandles val="exact"/>
        </dgm:presLayoutVars>
      </dgm:prSet>
      <dgm:spPr/>
    </dgm:pt>
    <dgm:pt modelId="{6F9E8804-E22B-42D1-ACAF-1EDFA4B07796}" type="pres">
      <dgm:prSet presAssocID="{0F9F19F4-0A5D-4662-B7FD-F3C53EB94CFF}" presName="node" presStyleLbl="node1" presStyleIdx="0" presStyleCnt="3">
        <dgm:presLayoutVars>
          <dgm:bulletEnabled val="1"/>
        </dgm:presLayoutVars>
      </dgm:prSet>
      <dgm:spPr/>
    </dgm:pt>
    <dgm:pt modelId="{77E6D37B-21D1-4564-A92A-351043C65317}" type="pres">
      <dgm:prSet presAssocID="{99A18B2F-2645-46FA-A897-ACAB2978C156}" presName="sibTrans" presStyleLbl="sibTrans2D1" presStyleIdx="0" presStyleCnt="2"/>
      <dgm:spPr/>
    </dgm:pt>
    <dgm:pt modelId="{39D2BC6B-C21B-4364-8869-2E8D0FB3CFC3}" type="pres">
      <dgm:prSet presAssocID="{99A18B2F-2645-46FA-A897-ACAB2978C156}" presName="connectorText" presStyleLbl="sibTrans2D1" presStyleIdx="0" presStyleCnt="2"/>
      <dgm:spPr/>
    </dgm:pt>
    <dgm:pt modelId="{31575FCD-75D5-4778-84E8-BC0027D21A89}" type="pres">
      <dgm:prSet presAssocID="{EEA5CFD1-768B-4562-909B-606002E0344D}" presName="node" presStyleLbl="node1" presStyleIdx="1" presStyleCnt="3">
        <dgm:presLayoutVars>
          <dgm:bulletEnabled val="1"/>
        </dgm:presLayoutVars>
      </dgm:prSet>
      <dgm:spPr/>
    </dgm:pt>
    <dgm:pt modelId="{CC238721-CB7B-4E05-A0CF-87D7FA0A24C3}" type="pres">
      <dgm:prSet presAssocID="{725D14F8-29E8-45E1-8CB8-BB5B5D37054E}" presName="sibTrans" presStyleLbl="sibTrans2D1" presStyleIdx="1" presStyleCnt="2"/>
      <dgm:spPr/>
    </dgm:pt>
    <dgm:pt modelId="{323713F0-86CD-4FCD-A66F-FF50E77A1C30}" type="pres">
      <dgm:prSet presAssocID="{725D14F8-29E8-45E1-8CB8-BB5B5D37054E}" presName="connectorText" presStyleLbl="sibTrans2D1" presStyleIdx="1" presStyleCnt="2"/>
      <dgm:spPr/>
    </dgm:pt>
    <dgm:pt modelId="{BA432653-763A-4A99-9EEC-0C288B4DB042}" type="pres">
      <dgm:prSet presAssocID="{42D27084-7A1A-48F0-BD8E-4519926729AF}" presName="node" presStyleLbl="node1" presStyleIdx="2" presStyleCnt="3">
        <dgm:presLayoutVars>
          <dgm:bulletEnabled val="1"/>
        </dgm:presLayoutVars>
      </dgm:prSet>
      <dgm:spPr/>
    </dgm:pt>
  </dgm:ptLst>
  <dgm:cxnLst>
    <dgm:cxn modelId="{AE821B02-F2FB-4752-81BC-6F0DE448FF31}" srcId="{DFB29235-80B6-4FB2-A0CF-9CFC762BE9AA}" destId="{42D27084-7A1A-48F0-BD8E-4519926729AF}" srcOrd="2" destOrd="0" parTransId="{643910FA-D5A5-4B00-B209-17165D87D6E3}" sibTransId="{A77A6091-1F07-4693-BDAE-EFFC0F384CD2}"/>
    <dgm:cxn modelId="{B65CA711-B7E1-485D-934C-1518DB0A2CD0}" srcId="{DFB29235-80B6-4FB2-A0CF-9CFC762BE9AA}" destId="{0F9F19F4-0A5D-4662-B7FD-F3C53EB94CFF}" srcOrd="0" destOrd="0" parTransId="{564AF8E5-A69B-4D50-8325-ACD3BBD50523}" sibTransId="{99A18B2F-2645-46FA-A897-ACAB2978C156}"/>
    <dgm:cxn modelId="{82C5E044-7B73-4A0A-9F08-1A1D0DA2A090}" type="presOf" srcId="{725D14F8-29E8-45E1-8CB8-BB5B5D37054E}" destId="{323713F0-86CD-4FCD-A66F-FF50E77A1C30}" srcOrd="1" destOrd="0" presId="urn:microsoft.com/office/officeart/2005/8/layout/process1"/>
    <dgm:cxn modelId="{A505A650-8E61-4A08-898C-EA1FF84F4AC4}" srcId="{DFB29235-80B6-4FB2-A0CF-9CFC762BE9AA}" destId="{EEA5CFD1-768B-4562-909B-606002E0344D}" srcOrd="1" destOrd="0" parTransId="{5FD65471-3951-488F-9ECA-4C0BE73F6A48}" sibTransId="{725D14F8-29E8-45E1-8CB8-BB5B5D37054E}"/>
    <dgm:cxn modelId="{D222757F-36BF-44EC-A245-02F297D1520E}" type="presOf" srcId="{99A18B2F-2645-46FA-A897-ACAB2978C156}" destId="{77E6D37B-21D1-4564-A92A-351043C65317}" srcOrd="0" destOrd="0" presId="urn:microsoft.com/office/officeart/2005/8/layout/process1"/>
    <dgm:cxn modelId="{A9D65E85-0846-42B7-8DD3-34E28B61AE0F}" type="presOf" srcId="{EEA5CFD1-768B-4562-909B-606002E0344D}" destId="{31575FCD-75D5-4778-84E8-BC0027D21A89}" srcOrd="0" destOrd="0" presId="urn:microsoft.com/office/officeart/2005/8/layout/process1"/>
    <dgm:cxn modelId="{7C604297-84B6-4330-B536-4F82EE8BA3FC}" type="presOf" srcId="{99A18B2F-2645-46FA-A897-ACAB2978C156}" destId="{39D2BC6B-C21B-4364-8869-2E8D0FB3CFC3}" srcOrd="1" destOrd="0" presId="urn:microsoft.com/office/officeart/2005/8/layout/process1"/>
    <dgm:cxn modelId="{89AF4FA1-07C9-4EA4-8A19-84F7E067C2C1}" type="presOf" srcId="{0F9F19F4-0A5D-4662-B7FD-F3C53EB94CFF}" destId="{6F9E8804-E22B-42D1-ACAF-1EDFA4B07796}" srcOrd="0" destOrd="0" presId="urn:microsoft.com/office/officeart/2005/8/layout/process1"/>
    <dgm:cxn modelId="{3BF002A4-C606-4739-AFF7-6F50D42F20F8}" type="presOf" srcId="{42D27084-7A1A-48F0-BD8E-4519926729AF}" destId="{BA432653-763A-4A99-9EEC-0C288B4DB042}" srcOrd="0" destOrd="0" presId="urn:microsoft.com/office/officeart/2005/8/layout/process1"/>
    <dgm:cxn modelId="{32BFDCEE-E20F-4338-B433-DCFF30668299}" type="presOf" srcId="{725D14F8-29E8-45E1-8CB8-BB5B5D37054E}" destId="{CC238721-CB7B-4E05-A0CF-87D7FA0A24C3}" srcOrd="0" destOrd="0" presId="urn:microsoft.com/office/officeart/2005/8/layout/process1"/>
    <dgm:cxn modelId="{6BAA52FF-3D9B-435D-B9BB-852A1F529E7B}" type="presOf" srcId="{DFB29235-80B6-4FB2-A0CF-9CFC762BE9AA}" destId="{2B259C8C-C796-470B-A0B4-00D04E1E438A}" srcOrd="0" destOrd="0" presId="urn:microsoft.com/office/officeart/2005/8/layout/process1"/>
    <dgm:cxn modelId="{DF5BDD01-E901-4F39-BC71-A7DED9AFD6C7}" type="presParOf" srcId="{2B259C8C-C796-470B-A0B4-00D04E1E438A}" destId="{6F9E8804-E22B-42D1-ACAF-1EDFA4B07796}" srcOrd="0" destOrd="0" presId="urn:microsoft.com/office/officeart/2005/8/layout/process1"/>
    <dgm:cxn modelId="{8E011AC1-D8E7-44C5-B1AD-7B713023EDA6}" type="presParOf" srcId="{2B259C8C-C796-470B-A0B4-00D04E1E438A}" destId="{77E6D37B-21D1-4564-A92A-351043C65317}" srcOrd="1" destOrd="0" presId="urn:microsoft.com/office/officeart/2005/8/layout/process1"/>
    <dgm:cxn modelId="{FAC7E5B6-9875-4B3D-9266-20B7C55BBDBA}" type="presParOf" srcId="{77E6D37B-21D1-4564-A92A-351043C65317}" destId="{39D2BC6B-C21B-4364-8869-2E8D0FB3CFC3}" srcOrd="0" destOrd="0" presId="urn:microsoft.com/office/officeart/2005/8/layout/process1"/>
    <dgm:cxn modelId="{EFB5E7EF-4098-4D3C-BFA0-367C870A3F5A}" type="presParOf" srcId="{2B259C8C-C796-470B-A0B4-00D04E1E438A}" destId="{31575FCD-75D5-4778-84E8-BC0027D21A89}" srcOrd="2" destOrd="0" presId="urn:microsoft.com/office/officeart/2005/8/layout/process1"/>
    <dgm:cxn modelId="{1EA8C5E9-5E1C-4D05-BB64-2B4CD821DEC7}" type="presParOf" srcId="{2B259C8C-C796-470B-A0B4-00D04E1E438A}" destId="{CC238721-CB7B-4E05-A0CF-87D7FA0A24C3}" srcOrd="3" destOrd="0" presId="urn:microsoft.com/office/officeart/2005/8/layout/process1"/>
    <dgm:cxn modelId="{9A3D5591-4805-49AC-81AD-152F7963D2C7}" type="presParOf" srcId="{CC238721-CB7B-4E05-A0CF-87D7FA0A24C3}" destId="{323713F0-86CD-4FCD-A66F-FF50E77A1C30}" srcOrd="0" destOrd="0" presId="urn:microsoft.com/office/officeart/2005/8/layout/process1"/>
    <dgm:cxn modelId="{8F47F3ED-FBDA-4274-8C59-577E6933665C}" type="presParOf" srcId="{2B259C8C-C796-470B-A0B4-00D04E1E438A}" destId="{BA432653-763A-4A99-9EEC-0C288B4DB042}"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9E8804-E22B-42D1-ACAF-1EDFA4B07796}">
      <dsp:nvSpPr>
        <dsp:cNvPr id="0" name=""/>
        <dsp:cNvSpPr/>
      </dsp:nvSpPr>
      <dsp:spPr>
        <a:xfrm>
          <a:off x="7143" y="1817308"/>
          <a:ext cx="2135187" cy="17840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New EHCP issued or change of placement requested via Annual Review</a:t>
          </a:r>
        </a:p>
      </dsp:txBody>
      <dsp:txXfrm>
        <a:off x="59396" y="1869561"/>
        <a:ext cx="2030681" cy="1679543"/>
      </dsp:txXfrm>
    </dsp:sp>
    <dsp:sp modelId="{77E6D37B-21D1-4564-A92A-351043C65317}">
      <dsp:nvSpPr>
        <dsp:cNvPr id="0" name=""/>
        <dsp:cNvSpPr/>
      </dsp:nvSpPr>
      <dsp:spPr>
        <a:xfrm>
          <a:off x="2355850" y="2444570"/>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2355850" y="2550475"/>
        <a:ext cx="316861" cy="317716"/>
      </dsp:txXfrm>
    </dsp:sp>
    <dsp:sp modelId="{31575FCD-75D5-4778-84E8-BC0027D21A89}">
      <dsp:nvSpPr>
        <dsp:cNvPr id="0" name=""/>
        <dsp:cNvSpPr/>
      </dsp:nvSpPr>
      <dsp:spPr>
        <a:xfrm>
          <a:off x="2996406" y="1817308"/>
          <a:ext cx="2135187" cy="17840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Request for placement at ASC considered by monthly Autism Panel</a:t>
          </a:r>
        </a:p>
      </dsp:txBody>
      <dsp:txXfrm>
        <a:off x="3048659" y="1869561"/>
        <a:ext cx="2030681" cy="1679543"/>
      </dsp:txXfrm>
    </dsp:sp>
    <dsp:sp modelId="{CC238721-CB7B-4E05-A0CF-87D7FA0A24C3}">
      <dsp:nvSpPr>
        <dsp:cNvPr id="0" name=""/>
        <dsp:cNvSpPr/>
      </dsp:nvSpPr>
      <dsp:spPr>
        <a:xfrm>
          <a:off x="5345112" y="2444570"/>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5345112" y="2550475"/>
        <a:ext cx="316861" cy="317716"/>
      </dsp:txXfrm>
    </dsp:sp>
    <dsp:sp modelId="{BA432653-763A-4A99-9EEC-0C288B4DB042}">
      <dsp:nvSpPr>
        <dsp:cNvPr id="0" name=""/>
        <dsp:cNvSpPr/>
      </dsp:nvSpPr>
      <dsp:spPr>
        <a:xfrm>
          <a:off x="5985668" y="1817308"/>
          <a:ext cx="2135187" cy="17840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Place offered, or request declined, based on criteria.  Information shared with family and school</a:t>
          </a:r>
        </a:p>
      </dsp:txBody>
      <dsp:txXfrm>
        <a:off x="6037921" y="1869561"/>
        <a:ext cx="2030681" cy="1679543"/>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F1EACA-E7A7-4983-A3AC-7F6D215EA181}" type="datetimeFigureOut">
              <a:rPr lang="en-GB" smtClean="0"/>
              <a:t>24/03/2026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B10567-32D7-4C6B-A64F-CFCFF718CD9F}" type="slidenum">
              <a:rPr lang="en-GB" smtClean="0"/>
              <a:t>‹#›</a:t>
            </a:fld>
            <a:endParaRPr lang="en-GB"/>
          </a:p>
        </p:txBody>
      </p:sp>
    </p:spTree>
    <p:extLst>
      <p:ext uri="{BB962C8B-B14F-4D97-AF65-F5344CB8AC3E}">
        <p14:creationId xmlns:p14="http://schemas.microsoft.com/office/powerpoint/2010/main" val="3972314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F2AF8-7A47-AD7C-E395-D6299B2C44C0}"/>
              </a:ext>
            </a:extLst>
          </p:cNvPr>
          <p:cNvSpPr>
            <a:spLocks noGrp="1"/>
          </p:cNvSpPr>
          <p:nvPr>
            <p:ph type="ctrTitle"/>
          </p:nvPr>
        </p:nvSpPr>
        <p:spPr>
          <a:xfrm>
            <a:off x="540000" y="1944000"/>
            <a:ext cx="5421600" cy="1620000"/>
          </a:xfrm>
        </p:spPr>
        <p:txBody>
          <a:bodyPr anchor="t" anchorCtr="0"/>
          <a:lstStyle>
            <a:lvl1pPr algn="l">
              <a:lnSpc>
                <a:spcPct val="90000"/>
              </a:lnSpc>
              <a:defRPr sz="6000">
                <a:solidFill>
                  <a:schemeClr val="bg1"/>
                </a:solidFill>
              </a:defRPr>
            </a:lvl1pPr>
          </a:lstStyle>
          <a:p>
            <a:r>
              <a:rPr lang="en-GB"/>
              <a:t>Click to edit Master title style</a:t>
            </a:r>
            <a:endParaRPr lang="en-GB" dirty="0"/>
          </a:p>
        </p:txBody>
      </p:sp>
      <p:sp>
        <p:nvSpPr>
          <p:cNvPr id="3" name="Subtitle 2">
            <a:extLst>
              <a:ext uri="{FF2B5EF4-FFF2-40B4-BE49-F238E27FC236}">
                <a16:creationId xmlns:a16="http://schemas.microsoft.com/office/drawing/2014/main" id="{E5EF42DB-DC5E-BDA8-4439-0D28FE6315CD}"/>
              </a:ext>
            </a:extLst>
          </p:cNvPr>
          <p:cNvSpPr>
            <a:spLocks noGrp="1"/>
          </p:cNvSpPr>
          <p:nvPr>
            <p:ph type="subTitle" idx="1"/>
          </p:nvPr>
        </p:nvSpPr>
        <p:spPr>
          <a:xfrm>
            <a:off x="539750" y="3789606"/>
            <a:ext cx="5421850" cy="1080000"/>
          </a:xfrm>
        </p:spPr>
        <p:txBody>
          <a:bodyPr/>
          <a:lstStyle>
            <a:lvl1pPr marL="0" indent="0" algn="l">
              <a:spcBef>
                <a:spcPts val="0"/>
              </a:spcBef>
              <a:spcAft>
                <a:spcPts val="0"/>
              </a:spcAft>
              <a:buNone/>
              <a:defRPr sz="3400" b="0">
                <a:solidFill>
                  <a:schemeClr val="bg1"/>
                </a:solidFill>
                <a:latin typeface="Calibri Light" panose="020F0302020204030204" pitchFamily="34" charset="0"/>
                <a:cs typeface="Calibri Light" panose="020F03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a:extLst>
              <a:ext uri="{FF2B5EF4-FFF2-40B4-BE49-F238E27FC236}">
                <a16:creationId xmlns:a16="http://schemas.microsoft.com/office/drawing/2014/main" id="{E0270189-B4F1-9519-7F15-73B284A4FC09}"/>
              </a:ext>
            </a:extLst>
          </p:cNvPr>
          <p:cNvSpPr>
            <a:spLocks noGrp="1"/>
          </p:cNvSpPr>
          <p:nvPr>
            <p:ph type="dt" sz="half" idx="10"/>
          </p:nvPr>
        </p:nvSpPr>
        <p:spPr>
          <a:xfrm>
            <a:off x="539750" y="5220000"/>
            <a:ext cx="2743200" cy="365125"/>
          </a:xfrm>
        </p:spPr>
        <p:txBody>
          <a:bodyPr lIns="0" tIns="0" rIns="0" bIns="0" anchor="t" anchorCtr="0"/>
          <a:lstStyle>
            <a:lvl1pPr>
              <a:defRPr sz="2000">
                <a:solidFill>
                  <a:schemeClr val="bg1"/>
                </a:solidFill>
                <a:latin typeface="Calibri Light" panose="020F0302020204030204" pitchFamily="34" charset="0"/>
                <a:cs typeface="Calibri Light" panose="020F0302020204030204" pitchFamily="34" charset="0"/>
              </a:defRPr>
            </a:lvl1pPr>
          </a:lstStyle>
          <a:p>
            <a:fld id="{1F320846-5969-4CBF-ACE6-14C5E9B07FE6}" type="datetimeFigureOut">
              <a:rPr lang="en-GB" smtClean="0"/>
              <a:pPr/>
              <a:t>24/03/2026</a:t>
            </a:fld>
            <a:endParaRPr lang="en-GB"/>
          </a:p>
        </p:txBody>
      </p:sp>
      <p:pic>
        <p:nvPicPr>
          <p:cNvPr id="9" name="Graphic 15">
            <a:extLst>
              <a:ext uri="{FF2B5EF4-FFF2-40B4-BE49-F238E27FC236}">
                <a16:creationId xmlns:a16="http://schemas.microsoft.com/office/drawing/2014/main" id="{C7E9CB36-29AB-3ED5-40C1-35AF9F0CFB5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3300478151"/>
      </p:ext>
    </p:extLst>
  </p:cSld>
  <p:clrMapOvr>
    <a:masterClrMapping/>
  </p:clrMapOvr>
  <p:extLst>
    <p:ext uri="{DCECCB84-F9BA-43D5-87BE-67443E8EF086}">
      <p15:sldGuideLst xmlns:p15="http://schemas.microsoft.com/office/powerpoint/2012/main">
        <p15:guide id="3" pos="615" userDrawn="1">
          <p15:clr>
            <a:srgbClr val="FBAE40"/>
          </p15:clr>
        </p15:guide>
        <p15:guide id="4" orient="horz" pos="49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Graphic 15">
            <a:extLst>
              <a:ext uri="{FF2B5EF4-FFF2-40B4-BE49-F238E27FC236}">
                <a16:creationId xmlns:a16="http://schemas.microsoft.com/office/drawing/2014/main" id="{1E961543-484F-B450-F95E-8E98F73FE6B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1417080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2" name="Graphic 15">
            <a:extLst>
              <a:ext uri="{FF2B5EF4-FFF2-40B4-BE49-F238E27FC236}">
                <a16:creationId xmlns:a16="http://schemas.microsoft.com/office/drawing/2014/main" id="{1E961543-484F-B450-F95E-8E98F73FE6B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2074857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lide with image">
    <p:bg>
      <p:bgPr>
        <a:solidFill>
          <a:schemeClr val="bg1"/>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023BC3D-E917-E194-078D-A19A26CD3531}"/>
              </a:ext>
            </a:extLst>
          </p:cNvPr>
          <p:cNvSpPr>
            <a:spLocks noGrp="1"/>
          </p:cNvSpPr>
          <p:nvPr>
            <p:ph type="pic" sz="quarter" idx="11"/>
          </p:nvPr>
        </p:nvSpPr>
        <p:spPr>
          <a:xfrm>
            <a:off x="6227130" y="0"/>
            <a:ext cx="5964871" cy="6858000"/>
          </a:xfrm>
          <a:custGeom>
            <a:avLst/>
            <a:gdLst>
              <a:gd name="connsiteX0" fmla="*/ 0 w 5964871"/>
              <a:gd name="connsiteY0" fmla="*/ 0 h 6858000"/>
              <a:gd name="connsiteX1" fmla="*/ 5964871 w 5964871"/>
              <a:gd name="connsiteY1" fmla="*/ 0 h 6858000"/>
              <a:gd name="connsiteX2" fmla="*/ 5964871 w 5964871"/>
              <a:gd name="connsiteY2" fmla="*/ 6858000 h 6858000"/>
              <a:gd name="connsiteX3" fmla="*/ 1730116 w 5964871"/>
              <a:gd name="connsiteY3" fmla="*/ 6858000 h 6858000"/>
              <a:gd name="connsiteX4" fmla="*/ 1732633 w 5964871"/>
              <a:gd name="connsiteY4" fmla="*/ 6706709 h 6858000"/>
              <a:gd name="connsiteX5" fmla="*/ 1390927 w 5964871"/>
              <a:gd name="connsiteY5" fmla="*/ 3466002 h 6858000"/>
              <a:gd name="connsiteX6" fmla="*/ 2627 w 5964871"/>
              <a:gd name="connsiteY6" fmla="*/ 471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64871" h="6858000">
                <a:moveTo>
                  <a:pt x="0" y="0"/>
                </a:moveTo>
                <a:lnTo>
                  <a:pt x="5964871" y="0"/>
                </a:lnTo>
                <a:lnTo>
                  <a:pt x="5964871" y="6858000"/>
                </a:lnTo>
                <a:lnTo>
                  <a:pt x="1730116" y="6858000"/>
                </a:lnTo>
                <a:lnTo>
                  <a:pt x="1732633" y="6706709"/>
                </a:lnTo>
                <a:cubicBezTo>
                  <a:pt x="1737091" y="5733615"/>
                  <a:pt x="1666493" y="4614231"/>
                  <a:pt x="1390927" y="3466002"/>
                </a:cubicBezTo>
                <a:cubicBezTo>
                  <a:pt x="1069435" y="2126382"/>
                  <a:pt x="517187" y="948452"/>
                  <a:pt x="2627" y="4711"/>
                </a:cubicBezTo>
                <a:close/>
              </a:path>
            </a:pathLst>
          </a:custGeom>
          <a:noFill/>
        </p:spPr>
        <p:txBody>
          <a:bodyPr wrap="square">
            <a:noAutofit/>
          </a:bodyPr>
          <a:lstStyle/>
          <a:p>
            <a:r>
              <a:rPr lang="en-GB"/>
              <a:t>Click icon to add picture</a:t>
            </a:r>
          </a:p>
        </p:txBody>
      </p:sp>
      <p:sp>
        <p:nvSpPr>
          <p:cNvPr id="2" name="Title 1">
            <a:extLst>
              <a:ext uri="{FF2B5EF4-FFF2-40B4-BE49-F238E27FC236}">
                <a16:creationId xmlns:a16="http://schemas.microsoft.com/office/drawing/2014/main" id="{E53F2AF8-7A47-AD7C-E395-D6299B2C44C0}"/>
              </a:ext>
            </a:extLst>
          </p:cNvPr>
          <p:cNvSpPr>
            <a:spLocks noGrp="1"/>
          </p:cNvSpPr>
          <p:nvPr>
            <p:ph type="ctrTitle"/>
          </p:nvPr>
        </p:nvSpPr>
        <p:spPr>
          <a:xfrm>
            <a:off x="540000" y="1944000"/>
            <a:ext cx="5421600" cy="1620000"/>
          </a:xfrm>
        </p:spPr>
        <p:txBody>
          <a:bodyPr anchor="t" anchorCtr="0"/>
          <a:lstStyle>
            <a:lvl1pPr algn="l">
              <a:lnSpc>
                <a:spcPct val="90000"/>
              </a:lnSpc>
              <a:defRPr sz="6000">
                <a:solidFill>
                  <a:schemeClr val="accent1"/>
                </a:solidFill>
              </a:defRPr>
            </a:lvl1pPr>
          </a:lstStyle>
          <a:p>
            <a:r>
              <a:rPr lang="en-GB"/>
              <a:t>Click to edit Master title style</a:t>
            </a:r>
            <a:endParaRPr lang="en-GB" dirty="0"/>
          </a:p>
        </p:txBody>
      </p:sp>
      <p:sp>
        <p:nvSpPr>
          <p:cNvPr id="3" name="Subtitle 2">
            <a:extLst>
              <a:ext uri="{FF2B5EF4-FFF2-40B4-BE49-F238E27FC236}">
                <a16:creationId xmlns:a16="http://schemas.microsoft.com/office/drawing/2014/main" id="{E5EF42DB-DC5E-BDA8-4439-0D28FE6315CD}"/>
              </a:ext>
            </a:extLst>
          </p:cNvPr>
          <p:cNvSpPr>
            <a:spLocks noGrp="1"/>
          </p:cNvSpPr>
          <p:nvPr>
            <p:ph type="subTitle" idx="1"/>
          </p:nvPr>
        </p:nvSpPr>
        <p:spPr>
          <a:xfrm>
            <a:off x="539750" y="3789606"/>
            <a:ext cx="5421850" cy="1080000"/>
          </a:xfrm>
        </p:spPr>
        <p:txBody>
          <a:bodyPr/>
          <a:lstStyle>
            <a:lvl1pPr marL="0" indent="0" algn="l">
              <a:spcBef>
                <a:spcPts val="0"/>
              </a:spcBef>
              <a:spcAft>
                <a:spcPts val="0"/>
              </a:spcAft>
              <a:buNone/>
              <a:defRPr sz="3400" b="0">
                <a:solidFill>
                  <a:schemeClr val="tx1"/>
                </a:solidFill>
                <a:latin typeface="Calibri Light" panose="020F0302020204030204" pitchFamily="34" charset="0"/>
                <a:cs typeface="Calibri Light" panose="020F03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a:extLst>
              <a:ext uri="{FF2B5EF4-FFF2-40B4-BE49-F238E27FC236}">
                <a16:creationId xmlns:a16="http://schemas.microsoft.com/office/drawing/2014/main" id="{E0270189-B4F1-9519-7F15-73B284A4FC09}"/>
              </a:ext>
            </a:extLst>
          </p:cNvPr>
          <p:cNvSpPr>
            <a:spLocks noGrp="1"/>
          </p:cNvSpPr>
          <p:nvPr>
            <p:ph type="dt" sz="half" idx="10"/>
          </p:nvPr>
        </p:nvSpPr>
        <p:spPr>
          <a:xfrm>
            <a:off x="539750" y="5220000"/>
            <a:ext cx="2743200" cy="365125"/>
          </a:xfrm>
        </p:spPr>
        <p:txBody>
          <a:bodyPr lIns="0" tIns="0" rIns="0" bIns="0" anchor="t" anchorCtr="0"/>
          <a:lstStyle>
            <a:lvl1pPr>
              <a:defRPr sz="2000">
                <a:solidFill>
                  <a:schemeClr val="tx1"/>
                </a:solidFill>
                <a:latin typeface="Calibri Light" panose="020F0302020204030204" pitchFamily="34" charset="0"/>
                <a:cs typeface="Calibri Light" panose="020F0302020204030204" pitchFamily="34" charset="0"/>
              </a:defRPr>
            </a:lvl1pPr>
          </a:lstStyle>
          <a:p>
            <a:fld id="{1F320846-5969-4CBF-ACE6-14C5E9B07FE6}" type="datetimeFigureOut">
              <a:rPr lang="en-GB" smtClean="0"/>
              <a:pPr/>
              <a:t>24/03/2026</a:t>
            </a:fld>
            <a:endParaRPr lang="en-GB"/>
          </a:p>
        </p:txBody>
      </p:sp>
      <p:pic>
        <p:nvPicPr>
          <p:cNvPr id="9" name="Graphic 15">
            <a:extLst>
              <a:ext uri="{FF2B5EF4-FFF2-40B4-BE49-F238E27FC236}">
                <a16:creationId xmlns:a16="http://schemas.microsoft.com/office/drawing/2014/main" id="{2122CA0C-75C5-9246-951D-7A1621AC37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227640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1F803CF8-6DEC-3F38-1E23-B6030E86F7A7}"/>
              </a:ext>
            </a:extLst>
          </p:cNvPr>
          <p:cNvSpPr>
            <a:spLocks noGrp="1"/>
          </p:cNvSpPr>
          <p:nvPr>
            <p:ph type="body" sz="quarter" idx="10"/>
          </p:nvPr>
        </p:nvSpPr>
        <p:spPr>
          <a:xfrm>
            <a:off x="1170810" y="1911499"/>
            <a:ext cx="3672000" cy="492610"/>
          </a:xfrm>
        </p:spPr>
        <p:txBody>
          <a:bodyPr anchor="b" anchorCtr="0"/>
          <a:lstStyle>
            <a:lvl1pPr>
              <a:defRPr sz="2500"/>
            </a:lvl1pPr>
          </a:lstStyle>
          <a:p>
            <a:pPr lvl="0"/>
            <a:r>
              <a:rPr lang="en-GB"/>
              <a:t>Click to edit Master text styles</a:t>
            </a:r>
          </a:p>
        </p:txBody>
      </p:sp>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
        <p:nvSpPr>
          <p:cNvPr id="11" name="Text Placeholder 9">
            <a:extLst>
              <a:ext uri="{FF2B5EF4-FFF2-40B4-BE49-F238E27FC236}">
                <a16:creationId xmlns:a16="http://schemas.microsoft.com/office/drawing/2014/main" id="{6AE92126-64BC-24DE-EC11-D94A8CE63F57}"/>
              </a:ext>
            </a:extLst>
          </p:cNvPr>
          <p:cNvSpPr>
            <a:spLocks noGrp="1"/>
          </p:cNvSpPr>
          <p:nvPr>
            <p:ph type="body" sz="quarter" idx="11" hasCustomPrompt="1"/>
          </p:nvPr>
        </p:nvSpPr>
        <p:spPr>
          <a:xfrm>
            <a:off x="540738" y="1711326"/>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14" name="Text Placeholder 9">
            <a:extLst>
              <a:ext uri="{FF2B5EF4-FFF2-40B4-BE49-F238E27FC236}">
                <a16:creationId xmlns:a16="http://schemas.microsoft.com/office/drawing/2014/main" id="{349BCA8D-4AA5-2903-E974-D2041A328E08}"/>
              </a:ext>
            </a:extLst>
          </p:cNvPr>
          <p:cNvSpPr>
            <a:spLocks noGrp="1"/>
          </p:cNvSpPr>
          <p:nvPr>
            <p:ph type="body" sz="quarter" idx="12"/>
          </p:nvPr>
        </p:nvSpPr>
        <p:spPr>
          <a:xfrm>
            <a:off x="1170810" y="2884514"/>
            <a:ext cx="3672000" cy="492610"/>
          </a:xfrm>
        </p:spPr>
        <p:txBody>
          <a:bodyPr anchor="b" anchorCtr="0"/>
          <a:lstStyle>
            <a:lvl1pPr>
              <a:defRPr sz="2500"/>
            </a:lvl1pPr>
          </a:lstStyle>
          <a:p>
            <a:pPr lvl="0"/>
            <a:r>
              <a:rPr lang="en-GB"/>
              <a:t>Click to edit Master text styles</a:t>
            </a:r>
          </a:p>
        </p:txBody>
      </p:sp>
      <p:sp>
        <p:nvSpPr>
          <p:cNvPr id="15" name="Text Placeholder 9">
            <a:extLst>
              <a:ext uri="{FF2B5EF4-FFF2-40B4-BE49-F238E27FC236}">
                <a16:creationId xmlns:a16="http://schemas.microsoft.com/office/drawing/2014/main" id="{3910E9B7-D1D4-E59C-2EBD-9E327D1E6FAC}"/>
              </a:ext>
            </a:extLst>
          </p:cNvPr>
          <p:cNvSpPr>
            <a:spLocks noGrp="1"/>
          </p:cNvSpPr>
          <p:nvPr>
            <p:ph type="body" sz="quarter" idx="13" hasCustomPrompt="1"/>
          </p:nvPr>
        </p:nvSpPr>
        <p:spPr>
          <a:xfrm>
            <a:off x="540738" y="2684341"/>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17" name="Text Placeholder 9">
            <a:extLst>
              <a:ext uri="{FF2B5EF4-FFF2-40B4-BE49-F238E27FC236}">
                <a16:creationId xmlns:a16="http://schemas.microsoft.com/office/drawing/2014/main" id="{608EB52F-2896-A270-88F6-0E7EBDE28FCC}"/>
              </a:ext>
            </a:extLst>
          </p:cNvPr>
          <p:cNvSpPr>
            <a:spLocks noGrp="1"/>
          </p:cNvSpPr>
          <p:nvPr>
            <p:ph type="body" sz="quarter" idx="14"/>
          </p:nvPr>
        </p:nvSpPr>
        <p:spPr>
          <a:xfrm>
            <a:off x="1170810" y="3869253"/>
            <a:ext cx="3672000" cy="492610"/>
          </a:xfrm>
        </p:spPr>
        <p:txBody>
          <a:bodyPr anchor="b" anchorCtr="0"/>
          <a:lstStyle>
            <a:lvl1pPr>
              <a:defRPr sz="2500"/>
            </a:lvl1pPr>
          </a:lstStyle>
          <a:p>
            <a:pPr lvl="0"/>
            <a:r>
              <a:rPr lang="en-GB"/>
              <a:t>Click to edit Master text styles</a:t>
            </a:r>
          </a:p>
        </p:txBody>
      </p:sp>
      <p:sp>
        <p:nvSpPr>
          <p:cNvPr id="18" name="Text Placeholder 9">
            <a:extLst>
              <a:ext uri="{FF2B5EF4-FFF2-40B4-BE49-F238E27FC236}">
                <a16:creationId xmlns:a16="http://schemas.microsoft.com/office/drawing/2014/main" id="{47B3CD23-E34C-2C9A-A51C-41BF087FD3B7}"/>
              </a:ext>
            </a:extLst>
          </p:cNvPr>
          <p:cNvSpPr>
            <a:spLocks noGrp="1"/>
          </p:cNvSpPr>
          <p:nvPr>
            <p:ph type="body" sz="quarter" idx="15" hasCustomPrompt="1"/>
          </p:nvPr>
        </p:nvSpPr>
        <p:spPr>
          <a:xfrm>
            <a:off x="540738" y="3669080"/>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0" name="Text Placeholder 9">
            <a:extLst>
              <a:ext uri="{FF2B5EF4-FFF2-40B4-BE49-F238E27FC236}">
                <a16:creationId xmlns:a16="http://schemas.microsoft.com/office/drawing/2014/main" id="{F968155B-5EA6-8E49-9284-830E818CB7D9}"/>
              </a:ext>
            </a:extLst>
          </p:cNvPr>
          <p:cNvSpPr>
            <a:spLocks noGrp="1"/>
          </p:cNvSpPr>
          <p:nvPr>
            <p:ph type="body" sz="quarter" idx="16"/>
          </p:nvPr>
        </p:nvSpPr>
        <p:spPr>
          <a:xfrm>
            <a:off x="1170810" y="4842268"/>
            <a:ext cx="3672000" cy="492610"/>
          </a:xfrm>
        </p:spPr>
        <p:txBody>
          <a:bodyPr anchor="b" anchorCtr="0"/>
          <a:lstStyle>
            <a:lvl1pPr>
              <a:defRPr sz="2500"/>
            </a:lvl1pPr>
          </a:lstStyle>
          <a:p>
            <a:pPr lvl="0"/>
            <a:r>
              <a:rPr lang="en-GB"/>
              <a:t>Click to edit Master text styles</a:t>
            </a:r>
          </a:p>
        </p:txBody>
      </p:sp>
      <p:sp>
        <p:nvSpPr>
          <p:cNvPr id="21" name="Text Placeholder 9">
            <a:extLst>
              <a:ext uri="{FF2B5EF4-FFF2-40B4-BE49-F238E27FC236}">
                <a16:creationId xmlns:a16="http://schemas.microsoft.com/office/drawing/2014/main" id="{2603CC46-CD79-1A91-BF7F-CB513C366E47}"/>
              </a:ext>
            </a:extLst>
          </p:cNvPr>
          <p:cNvSpPr>
            <a:spLocks noGrp="1"/>
          </p:cNvSpPr>
          <p:nvPr>
            <p:ph type="body" sz="quarter" idx="17" hasCustomPrompt="1"/>
          </p:nvPr>
        </p:nvSpPr>
        <p:spPr>
          <a:xfrm>
            <a:off x="540738" y="4642095"/>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3" name="Text Placeholder 9">
            <a:extLst>
              <a:ext uri="{FF2B5EF4-FFF2-40B4-BE49-F238E27FC236}">
                <a16:creationId xmlns:a16="http://schemas.microsoft.com/office/drawing/2014/main" id="{A8C442C8-3269-0506-E94C-8A64F9D4B227}"/>
              </a:ext>
            </a:extLst>
          </p:cNvPr>
          <p:cNvSpPr>
            <a:spLocks noGrp="1"/>
          </p:cNvSpPr>
          <p:nvPr>
            <p:ph type="body" sz="quarter" idx="18"/>
          </p:nvPr>
        </p:nvSpPr>
        <p:spPr>
          <a:xfrm>
            <a:off x="6102991" y="1911499"/>
            <a:ext cx="3672000" cy="492610"/>
          </a:xfrm>
        </p:spPr>
        <p:txBody>
          <a:bodyPr anchor="b" anchorCtr="0"/>
          <a:lstStyle>
            <a:lvl1pPr>
              <a:defRPr sz="2500"/>
            </a:lvl1pPr>
          </a:lstStyle>
          <a:p>
            <a:pPr lvl="0"/>
            <a:r>
              <a:rPr lang="en-GB"/>
              <a:t>Click to edit Master text styles</a:t>
            </a:r>
          </a:p>
        </p:txBody>
      </p:sp>
      <p:sp>
        <p:nvSpPr>
          <p:cNvPr id="24" name="Text Placeholder 9">
            <a:extLst>
              <a:ext uri="{FF2B5EF4-FFF2-40B4-BE49-F238E27FC236}">
                <a16:creationId xmlns:a16="http://schemas.microsoft.com/office/drawing/2014/main" id="{AD50958E-02E6-A495-A6B0-6C7812B4A489}"/>
              </a:ext>
            </a:extLst>
          </p:cNvPr>
          <p:cNvSpPr>
            <a:spLocks noGrp="1"/>
          </p:cNvSpPr>
          <p:nvPr>
            <p:ph type="body" sz="quarter" idx="19" hasCustomPrompt="1"/>
          </p:nvPr>
        </p:nvSpPr>
        <p:spPr>
          <a:xfrm>
            <a:off x="5472000" y="1711326"/>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5" name="Text Placeholder 9">
            <a:extLst>
              <a:ext uri="{FF2B5EF4-FFF2-40B4-BE49-F238E27FC236}">
                <a16:creationId xmlns:a16="http://schemas.microsoft.com/office/drawing/2014/main" id="{A82202DE-A301-D2F6-3435-17025931FCBD}"/>
              </a:ext>
            </a:extLst>
          </p:cNvPr>
          <p:cNvSpPr>
            <a:spLocks noGrp="1"/>
          </p:cNvSpPr>
          <p:nvPr>
            <p:ph type="body" sz="quarter" idx="20"/>
          </p:nvPr>
        </p:nvSpPr>
        <p:spPr>
          <a:xfrm>
            <a:off x="6102991" y="2884514"/>
            <a:ext cx="3672000" cy="492610"/>
          </a:xfrm>
        </p:spPr>
        <p:txBody>
          <a:bodyPr anchor="b" anchorCtr="0"/>
          <a:lstStyle>
            <a:lvl1pPr>
              <a:defRPr sz="2500"/>
            </a:lvl1pPr>
          </a:lstStyle>
          <a:p>
            <a:pPr lvl="0"/>
            <a:r>
              <a:rPr lang="en-GB"/>
              <a:t>Click to edit Master text styles</a:t>
            </a:r>
          </a:p>
        </p:txBody>
      </p:sp>
      <p:sp>
        <p:nvSpPr>
          <p:cNvPr id="26" name="Text Placeholder 9">
            <a:extLst>
              <a:ext uri="{FF2B5EF4-FFF2-40B4-BE49-F238E27FC236}">
                <a16:creationId xmlns:a16="http://schemas.microsoft.com/office/drawing/2014/main" id="{6140F8D5-477C-6B25-60D5-EFFBEBA0B805}"/>
              </a:ext>
            </a:extLst>
          </p:cNvPr>
          <p:cNvSpPr>
            <a:spLocks noGrp="1"/>
          </p:cNvSpPr>
          <p:nvPr>
            <p:ph type="body" sz="quarter" idx="21" hasCustomPrompt="1"/>
          </p:nvPr>
        </p:nvSpPr>
        <p:spPr>
          <a:xfrm>
            <a:off x="5472000" y="2684341"/>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7" name="Text Placeholder 9">
            <a:extLst>
              <a:ext uri="{FF2B5EF4-FFF2-40B4-BE49-F238E27FC236}">
                <a16:creationId xmlns:a16="http://schemas.microsoft.com/office/drawing/2014/main" id="{AEEBBA9D-5DF0-C4DE-DA0C-D94DB9680987}"/>
              </a:ext>
            </a:extLst>
          </p:cNvPr>
          <p:cNvSpPr>
            <a:spLocks noGrp="1"/>
          </p:cNvSpPr>
          <p:nvPr>
            <p:ph type="body" sz="quarter" idx="22"/>
          </p:nvPr>
        </p:nvSpPr>
        <p:spPr>
          <a:xfrm>
            <a:off x="6102991" y="3869253"/>
            <a:ext cx="3672000" cy="492610"/>
          </a:xfrm>
        </p:spPr>
        <p:txBody>
          <a:bodyPr anchor="b" anchorCtr="0"/>
          <a:lstStyle>
            <a:lvl1pPr>
              <a:defRPr sz="2500"/>
            </a:lvl1pPr>
          </a:lstStyle>
          <a:p>
            <a:pPr lvl="0"/>
            <a:r>
              <a:rPr lang="en-GB"/>
              <a:t>Click to edit Master text styles</a:t>
            </a:r>
          </a:p>
        </p:txBody>
      </p:sp>
      <p:sp>
        <p:nvSpPr>
          <p:cNvPr id="28" name="Text Placeholder 9">
            <a:extLst>
              <a:ext uri="{FF2B5EF4-FFF2-40B4-BE49-F238E27FC236}">
                <a16:creationId xmlns:a16="http://schemas.microsoft.com/office/drawing/2014/main" id="{DB7F90E3-F280-1CDA-A902-25A755B15883}"/>
              </a:ext>
            </a:extLst>
          </p:cNvPr>
          <p:cNvSpPr>
            <a:spLocks noGrp="1"/>
          </p:cNvSpPr>
          <p:nvPr>
            <p:ph type="body" sz="quarter" idx="23" hasCustomPrompt="1"/>
          </p:nvPr>
        </p:nvSpPr>
        <p:spPr>
          <a:xfrm>
            <a:off x="5472000" y="3669080"/>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9" name="Text Placeholder 9">
            <a:extLst>
              <a:ext uri="{FF2B5EF4-FFF2-40B4-BE49-F238E27FC236}">
                <a16:creationId xmlns:a16="http://schemas.microsoft.com/office/drawing/2014/main" id="{0FEF5F7C-B41B-B0AE-6F50-3C7DA6FBEC8B}"/>
              </a:ext>
            </a:extLst>
          </p:cNvPr>
          <p:cNvSpPr>
            <a:spLocks noGrp="1"/>
          </p:cNvSpPr>
          <p:nvPr>
            <p:ph type="body" sz="quarter" idx="24"/>
          </p:nvPr>
        </p:nvSpPr>
        <p:spPr>
          <a:xfrm>
            <a:off x="6102991" y="4842268"/>
            <a:ext cx="3672000" cy="492610"/>
          </a:xfrm>
        </p:spPr>
        <p:txBody>
          <a:bodyPr anchor="b" anchorCtr="0"/>
          <a:lstStyle>
            <a:lvl1pPr>
              <a:defRPr sz="2500"/>
            </a:lvl1pPr>
          </a:lstStyle>
          <a:p>
            <a:pPr lvl="0"/>
            <a:r>
              <a:rPr lang="en-GB"/>
              <a:t>Click to edit Master text styles</a:t>
            </a:r>
          </a:p>
        </p:txBody>
      </p:sp>
      <p:sp>
        <p:nvSpPr>
          <p:cNvPr id="30" name="Text Placeholder 9">
            <a:extLst>
              <a:ext uri="{FF2B5EF4-FFF2-40B4-BE49-F238E27FC236}">
                <a16:creationId xmlns:a16="http://schemas.microsoft.com/office/drawing/2014/main" id="{313923B0-9EB4-1CD6-4D97-CD6FAC8345A4}"/>
              </a:ext>
            </a:extLst>
          </p:cNvPr>
          <p:cNvSpPr>
            <a:spLocks noGrp="1"/>
          </p:cNvSpPr>
          <p:nvPr>
            <p:ph type="body" sz="quarter" idx="25" hasCustomPrompt="1"/>
          </p:nvPr>
        </p:nvSpPr>
        <p:spPr>
          <a:xfrm>
            <a:off x="5472000" y="4642095"/>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Tree>
    <p:extLst>
      <p:ext uri="{BB962C8B-B14F-4D97-AF65-F5344CB8AC3E}">
        <p14:creationId xmlns:p14="http://schemas.microsoft.com/office/powerpoint/2010/main" val="5532993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D04ED18-547B-B18B-68FE-7EC3FB2E5B6D}"/>
              </a:ext>
            </a:extLst>
          </p:cNvPr>
          <p:cNvSpPr>
            <a:spLocks noGrp="1"/>
          </p:cNvSpPr>
          <p:nvPr>
            <p:ph sz="half" idx="1"/>
          </p:nvPr>
        </p:nvSpPr>
        <p:spPr>
          <a:xfrm>
            <a:off x="540000" y="1863725"/>
            <a:ext cx="7405200" cy="41497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246720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ext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pic>
        <p:nvPicPr>
          <p:cNvPr id="8" name="Graphic 7">
            <a:extLst>
              <a:ext uri="{FF2B5EF4-FFF2-40B4-BE49-F238E27FC236}">
                <a16:creationId xmlns:a16="http://schemas.microsoft.com/office/drawing/2014/main" id="{A4463E5F-9CBA-9811-AA2C-07F4347654FE}"/>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13" r="25303" b="13616"/>
          <a:stretch/>
        </p:blipFill>
        <p:spPr>
          <a:xfrm>
            <a:off x="5774400" y="0"/>
            <a:ext cx="6417600" cy="6858000"/>
          </a:xfrm>
          <a:prstGeom prst="rect">
            <a:avLst/>
          </a:prstGeom>
        </p:spPr>
      </p:pic>
      <p:sp>
        <p:nvSpPr>
          <p:cNvPr id="10" name="Chart Placeholder 9">
            <a:extLst>
              <a:ext uri="{FF2B5EF4-FFF2-40B4-BE49-F238E27FC236}">
                <a16:creationId xmlns:a16="http://schemas.microsoft.com/office/drawing/2014/main" id="{A4189B63-EC55-C290-3394-C48621B2EDA6}"/>
              </a:ext>
            </a:extLst>
          </p:cNvPr>
          <p:cNvSpPr>
            <a:spLocks noGrp="1"/>
          </p:cNvSpPr>
          <p:nvPr>
            <p:ph type="chart" sz="quarter" idx="10"/>
          </p:nvPr>
        </p:nvSpPr>
        <p:spPr>
          <a:xfrm>
            <a:off x="6096000" y="1875692"/>
            <a:ext cx="5556250" cy="3898800"/>
          </a:xfrm>
        </p:spPr>
        <p:txBody>
          <a:bodyPr/>
          <a:lstStyle/>
          <a:p>
            <a:r>
              <a:rPr lang="en-GB"/>
              <a:t>Click icon to add chart</a:t>
            </a:r>
          </a:p>
        </p:txBody>
      </p:sp>
      <p:pic>
        <p:nvPicPr>
          <p:cNvPr id="4" name="Graphic 3">
            <a:extLst>
              <a:ext uri="{FF2B5EF4-FFF2-40B4-BE49-F238E27FC236}">
                <a16:creationId xmlns:a16="http://schemas.microsoft.com/office/drawing/2014/main" id="{706369D0-D2AD-B6E6-F3B1-E9DBF475B601}"/>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13" r="25303" b="13616"/>
          <a:stretch/>
        </p:blipFill>
        <p:spPr>
          <a:xfrm>
            <a:off x="5774400" y="0"/>
            <a:ext cx="6417600" cy="6858000"/>
          </a:xfrm>
          <a:prstGeom prst="rect">
            <a:avLst/>
          </a:prstGeom>
        </p:spPr>
      </p:pic>
      <p:pic>
        <p:nvPicPr>
          <p:cNvPr id="5" name="Graphic 4">
            <a:extLst>
              <a:ext uri="{FF2B5EF4-FFF2-40B4-BE49-F238E27FC236}">
                <a16:creationId xmlns:a16="http://schemas.microsoft.com/office/drawing/2014/main" id="{93068BE1-C576-97F0-2746-0B9699171001}"/>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13" r="25303" b="13616"/>
          <a:stretch/>
        </p:blipFill>
        <p:spPr>
          <a:xfrm>
            <a:off x="5774400" y="0"/>
            <a:ext cx="6417600" cy="6858000"/>
          </a:xfrm>
          <a:prstGeom prst="rect">
            <a:avLst/>
          </a:prstGeom>
        </p:spPr>
      </p:pic>
    </p:spTree>
    <p:extLst>
      <p:ext uri="{BB962C8B-B14F-4D97-AF65-F5344CB8AC3E}">
        <p14:creationId xmlns:p14="http://schemas.microsoft.com/office/powerpoint/2010/main" val="17339971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2FD91081-66D9-20CD-CFA3-5F9C6952C75A}"/>
              </a:ext>
            </a:extLst>
          </p:cNvPr>
          <p:cNvSpPr>
            <a:spLocks noGrp="1"/>
          </p:cNvSpPr>
          <p:nvPr>
            <p:ph type="pic" sz="quarter" idx="10"/>
          </p:nvPr>
        </p:nvSpPr>
        <p:spPr>
          <a:xfrm>
            <a:off x="6523886" y="0"/>
            <a:ext cx="5668115" cy="685800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p:spPr>
        <p:txBody>
          <a:bodyPr wrap="square">
            <a:noAutofit/>
          </a:bodyPr>
          <a:lstStyle/>
          <a:p>
            <a:r>
              <a:rPr lang="en-GB"/>
              <a:t>Click icon to add picture</a:t>
            </a:r>
          </a:p>
        </p:txBody>
      </p:sp>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131517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DF223-3CD4-B40C-F771-95A05D694D35}"/>
              </a:ext>
            </a:extLst>
          </p:cNvPr>
          <p:cNvSpPr>
            <a:spLocks noGrp="1"/>
          </p:cNvSpPr>
          <p:nvPr>
            <p:ph type="title"/>
          </p:nvPr>
        </p:nvSpPr>
        <p:spPr>
          <a:xfrm>
            <a:off x="540000" y="1494000"/>
            <a:ext cx="5540400" cy="1310400"/>
          </a:xfrm>
        </p:spPr>
        <p:txBody>
          <a:bodyPr anchor="t" anchorCtr="0"/>
          <a:lstStyle>
            <a:lvl1pPr>
              <a:lnSpc>
                <a:spcPct val="90000"/>
              </a:lnSpc>
              <a:defRPr sz="5500">
                <a:solidFill>
                  <a:schemeClr val="bg1"/>
                </a:solidFill>
              </a:defRPr>
            </a:lvl1pPr>
          </a:lstStyle>
          <a:p>
            <a:r>
              <a:rPr lang="en-GB"/>
              <a:t>Click to edit Master title style</a:t>
            </a:r>
          </a:p>
        </p:txBody>
      </p:sp>
      <p:sp>
        <p:nvSpPr>
          <p:cNvPr id="3" name="Text Placeholder 2">
            <a:extLst>
              <a:ext uri="{FF2B5EF4-FFF2-40B4-BE49-F238E27FC236}">
                <a16:creationId xmlns:a16="http://schemas.microsoft.com/office/drawing/2014/main" id="{A7CFC3F6-B269-C573-D9CD-5D1D86500059}"/>
              </a:ext>
            </a:extLst>
          </p:cNvPr>
          <p:cNvSpPr>
            <a:spLocks noGrp="1"/>
          </p:cNvSpPr>
          <p:nvPr>
            <p:ph type="body" idx="1"/>
          </p:nvPr>
        </p:nvSpPr>
        <p:spPr>
          <a:xfrm>
            <a:off x="540000" y="3430800"/>
            <a:ext cx="5117850" cy="1918800"/>
          </a:xfrm>
        </p:spPr>
        <p:txBody>
          <a:bodyPr/>
          <a:lstStyle>
            <a:lvl1pPr marL="0" indent="0">
              <a:lnSpc>
                <a:spcPct val="90000"/>
              </a:lnSpc>
              <a:spcBef>
                <a:spcPts val="0"/>
              </a:spcBef>
              <a:buNone/>
              <a:defRPr sz="2300" b="0">
                <a:solidFill>
                  <a:schemeClr val="bg1"/>
                </a:solidFill>
                <a:latin typeface="Calibri Light" panose="020F0302020204030204" pitchFamily="34" charset="0"/>
                <a:cs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1514150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ext + highligh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99EF23F-F78E-B85E-C8A6-4612E8B21D2B}"/>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2BEAEC6-437D-233E-C915-C52F0FBAE0F5}"/>
              </a:ext>
            </a:extLst>
          </p:cNvPr>
          <p:cNvSpPr>
            <a:spLocks noGrp="1"/>
          </p:cNvSpPr>
          <p:nvPr>
            <p:ph type="body" sz="quarter" idx="10"/>
          </p:nvPr>
        </p:nvSpPr>
        <p:spPr>
          <a:xfrm>
            <a:off x="7124399" y="3124800"/>
            <a:ext cx="4526263" cy="2888650"/>
          </a:xfrm>
        </p:spPr>
        <p:txBody>
          <a:bodyPr/>
          <a:lstStyle>
            <a:lvl1pPr>
              <a:defRPr sz="2900" b="0">
                <a:solidFill>
                  <a:schemeClr val="bg1"/>
                </a:solidFill>
              </a:defRPr>
            </a:lvl1pPr>
            <a:lvl2pPr>
              <a:defRPr sz="2900">
                <a:solidFill>
                  <a:schemeClr val="bg1"/>
                </a:solidFill>
              </a:defRPr>
            </a:lvl2pPr>
            <a:lvl3pPr>
              <a:defRPr sz="2900">
                <a:solidFill>
                  <a:schemeClr val="bg1"/>
                </a:solidFill>
              </a:defRPr>
            </a:lvl3pPr>
            <a:lvl4pPr>
              <a:defRPr sz="2900">
                <a:solidFill>
                  <a:schemeClr val="bg1"/>
                </a:solidFill>
              </a:defRPr>
            </a:lvl4pPr>
            <a:lvl5pPr>
              <a:defRPr sz="2900">
                <a:solidFill>
                  <a:schemeClr val="bg1"/>
                </a:solidFill>
              </a:defRPr>
            </a:lvl5pPr>
          </a:lstStyle>
          <a:p>
            <a:pPr lvl="0"/>
            <a:r>
              <a:rPr lang="en-GB"/>
              <a:t>Click to edit Master text styles</a:t>
            </a:r>
          </a:p>
        </p:txBody>
      </p:sp>
      <p:pic>
        <p:nvPicPr>
          <p:cNvPr id="4" name="Graphic 3">
            <a:extLst>
              <a:ext uri="{FF2B5EF4-FFF2-40B4-BE49-F238E27FC236}">
                <a16:creationId xmlns:a16="http://schemas.microsoft.com/office/drawing/2014/main" id="{6C2534FF-1AC2-F751-ED93-D5AA843A1394}"/>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pic>
        <p:nvPicPr>
          <p:cNvPr id="6" name="Graphic 5">
            <a:extLst>
              <a:ext uri="{FF2B5EF4-FFF2-40B4-BE49-F238E27FC236}">
                <a16:creationId xmlns:a16="http://schemas.microsoft.com/office/drawing/2014/main" id="{8F2719DA-9631-6346-4648-EB6451BCC395}"/>
              </a:ext>
            </a:extLst>
          </p:cNvPr>
          <p:cNvPicPr>
            <a:picLocks noChangeAspect="1"/>
          </p:cNvPicPr>
          <p:nvPr userDrawn="1"/>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13206" r="31635" b="13658"/>
          <a:stretch/>
        </p:blipFill>
        <p:spPr>
          <a:xfrm>
            <a:off x="6314400" y="0"/>
            <a:ext cx="5877600" cy="6858000"/>
          </a:xfrm>
          <a:prstGeom prst="rect">
            <a:avLst/>
          </a:prstGeom>
        </p:spPr>
      </p:pic>
    </p:spTree>
    <p:extLst>
      <p:ext uri="{BB962C8B-B14F-4D97-AF65-F5344CB8AC3E}">
        <p14:creationId xmlns:p14="http://schemas.microsoft.com/office/powerpoint/2010/main" val="4189330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ntro + large chart/image">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EA45179F-EE03-814B-3EA9-219AEEBA6DCF}"/>
              </a:ext>
            </a:extLst>
          </p:cNvPr>
          <p:cNvSpPr>
            <a:spLocks noGrp="1"/>
          </p:cNvSpPr>
          <p:nvPr>
            <p:ph type="body" sz="quarter" idx="10"/>
          </p:nvPr>
        </p:nvSpPr>
        <p:spPr>
          <a:xfrm>
            <a:off x="544512" y="1863725"/>
            <a:ext cx="9159557" cy="685800"/>
          </a:xfrm>
        </p:spPr>
        <p:txBody>
          <a:bodyPr/>
          <a:lstStyle>
            <a:lvl1pPr>
              <a:defRPr sz="1500" b="0"/>
            </a:lvl1pPr>
          </a:lstStyle>
          <a:p>
            <a:pPr lvl="0"/>
            <a:r>
              <a:rPr lang="en-GB"/>
              <a:t>Click to edit Master text styles</a:t>
            </a:r>
          </a:p>
        </p:txBody>
      </p:sp>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
        <p:nvSpPr>
          <p:cNvPr id="7" name="Content Placeholder 6">
            <a:extLst>
              <a:ext uri="{FF2B5EF4-FFF2-40B4-BE49-F238E27FC236}">
                <a16:creationId xmlns:a16="http://schemas.microsoft.com/office/drawing/2014/main" id="{B4E07B9B-964A-742E-DB3E-7F40972E2B3D}"/>
              </a:ext>
            </a:extLst>
          </p:cNvPr>
          <p:cNvSpPr>
            <a:spLocks noGrp="1"/>
          </p:cNvSpPr>
          <p:nvPr>
            <p:ph sz="quarter" idx="11" hasCustomPrompt="1"/>
          </p:nvPr>
        </p:nvSpPr>
        <p:spPr>
          <a:xfrm>
            <a:off x="544513" y="2663824"/>
            <a:ext cx="11106150" cy="3348000"/>
          </a:xfrm>
        </p:spPr>
        <p:txBody>
          <a:bodyPr/>
          <a:lstStyle>
            <a:lvl1pPr>
              <a:defRPr/>
            </a:lvl1pPr>
          </a:lstStyle>
          <a:p>
            <a:pPr lvl="0"/>
            <a:r>
              <a:rPr lang="en-GB" dirty="0"/>
              <a:t>Click to add chart or image</a:t>
            </a:r>
          </a:p>
        </p:txBody>
      </p:sp>
    </p:spTree>
    <p:extLst>
      <p:ext uri="{BB962C8B-B14F-4D97-AF65-F5344CB8AC3E}">
        <p14:creationId xmlns:p14="http://schemas.microsoft.com/office/powerpoint/2010/main" val="1585105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ntro + table">
    <p:spTree>
      <p:nvGrpSpPr>
        <p:cNvPr id="1" name=""/>
        <p:cNvGrpSpPr/>
        <p:nvPr/>
      </p:nvGrpSpPr>
      <p:grpSpPr>
        <a:xfrm>
          <a:off x="0" y="0"/>
          <a:ext cx="0" cy="0"/>
          <a:chOff x="0" y="0"/>
          <a:chExt cx="0" cy="0"/>
        </a:xfrm>
      </p:grpSpPr>
      <p:sp>
        <p:nvSpPr>
          <p:cNvPr id="4" name="Table Placeholder 3">
            <a:extLst>
              <a:ext uri="{FF2B5EF4-FFF2-40B4-BE49-F238E27FC236}">
                <a16:creationId xmlns:a16="http://schemas.microsoft.com/office/drawing/2014/main" id="{34BE234A-BFD6-6806-DC62-4EC83903E2D9}"/>
              </a:ext>
            </a:extLst>
          </p:cNvPr>
          <p:cNvSpPr>
            <a:spLocks noGrp="1"/>
          </p:cNvSpPr>
          <p:nvPr>
            <p:ph type="tbl" sz="quarter" idx="12"/>
          </p:nvPr>
        </p:nvSpPr>
        <p:spPr>
          <a:xfrm>
            <a:off x="539750" y="2663824"/>
            <a:ext cx="11110913" cy="3349626"/>
          </a:xfrm>
        </p:spPr>
        <p:txBody>
          <a:bodyPr/>
          <a:lstStyle/>
          <a:p>
            <a:r>
              <a:rPr lang="en-GB"/>
              <a:t>Click icon to add table</a:t>
            </a:r>
          </a:p>
        </p:txBody>
      </p:sp>
      <p:sp>
        <p:nvSpPr>
          <p:cNvPr id="5" name="Text Placeholder 4">
            <a:extLst>
              <a:ext uri="{FF2B5EF4-FFF2-40B4-BE49-F238E27FC236}">
                <a16:creationId xmlns:a16="http://schemas.microsoft.com/office/drawing/2014/main" id="{EA45179F-EE03-814B-3EA9-219AEEBA6DCF}"/>
              </a:ext>
            </a:extLst>
          </p:cNvPr>
          <p:cNvSpPr>
            <a:spLocks noGrp="1"/>
          </p:cNvSpPr>
          <p:nvPr>
            <p:ph type="body" sz="quarter" idx="10"/>
          </p:nvPr>
        </p:nvSpPr>
        <p:spPr>
          <a:xfrm>
            <a:off x="544512" y="1863725"/>
            <a:ext cx="9159557" cy="685800"/>
          </a:xfrm>
        </p:spPr>
        <p:txBody>
          <a:bodyPr/>
          <a:lstStyle>
            <a:lvl1pPr>
              <a:defRPr sz="1500" b="0"/>
            </a:lvl1pPr>
          </a:lstStyle>
          <a:p>
            <a:pPr lvl="0"/>
            <a:r>
              <a:rPr lang="en-GB"/>
              <a:t>Click to edit Master text styles</a:t>
            </a:r>
          </a:p>
        </p:txBody>
      </p:sp>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290142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ext + quote">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99EF23F-F78E-B85E-C8A6-4612E8B21D2B}"/>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Text Placeholder 5">
            <a:extLst>
              <a:ext uri="{FF2B5EF4-FFF2-40B4-BE49-F238E27FC236}">
                <a16:creationId xmlns:a16="http://schemas.microsoft.com/office/drawing/2014/main" id="{57AA0C61-5B7D-1DEF-0A9F-4C853E79D915}"/>
              </a:ext>
            </a:extLst>
          </p:cNvPr>
          <p:cNvSpPr>
            <a:spLocks noGrp="1"/>
          </p:cNvSpPr>
          <p:nvPr>
            <p:ph type="body" sz="quarter" idx="10"/>
          </p:nvPr>
        </p:nvSpPr>
        <p:spPr>
          <a:xfrm>
            <a:off x="7109999" y="1872000"/>
            <a:ext cx="4542251" cy="4141450"/>
          </a:xfrm>
        </p:spPr>
        <p:txBody>
          <a:bodyPr/>
          <a:lstStyle>
            <a:lvl1pPr>
              <a:spcBef>
                <a:spcPts val="0"/>
              </a:spcBef>
              <a:spcAft>
                <a:spcPts val="1984"/>
              </a:spcAft>
              <a:defRPr sz="3200" b="0">
                <a:latin typeface="Calibri Light" panose="020F0302020204030204" pitchFamily="34" charset="0"/>
                <a:cs typeface="Calibri Light" panose="020F0302020204030204" pitchFamily="34" charset="0"/>
              </a:defRPr>
            </a:lvl1pPr>
            <a:lvl2pPr>
              <a:defRPr sz="2100" b="1">
                <a:solidFill>
                  <a:schemeClr val="accent1"/>
                </a:solidFill>
              </a:defRPr>
            </a:lvl2pPr>
          </a:lstStyle>
          <a:p>
            <a:pPr lvl="0"/>
            <a:r>
              <a:rPr lang="en-GB"/>
              <a:t>Click to edit Master text styles</a:t>
            </a:r>
          </a:p>
          <a:p>
            <a:pPr lvl="1"/>
            <a:r>
              <a:rPr lang="en-GB"/>
              <a:t>Second level</a:t>
            </a:r>
          </a:p>
        </p:txBody>
      </p:sp>
      <p:pic>
        <p:nvPicPr>
          <p:cNvPr id="4" name="Graphic 3">
            <a:extLst>
              <a:ext uri="{FF2B5EF4-FFF2-40B4-BE49-F238E27FC236}">
                <a16:creationId xmlns:a16="http://schemas.microsoft.com/office/drawing/2014/main" id="{6E5D9694-FA2F-43E5-73F7-C884725B4F3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pic>
        <p:nvPicPr>
          <p:cNvPr id="5" name="Graphic 4">
            <a:extLst>
              <a:ext uri="{FF2B5EF4-FFF2-40B4-BE49-F238E27FC236}">
                <a16:creationId xmlns:a16="http://schemas.microsoft.com/office/drawing/2014/main" id="{882AC506-2AA0-AB22-F751-3A3CE5CC369E}"/>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spTree>
    <p:extLst>
      <p:ext uri="{BB962C8B-B14F-4D97-AF65-F5344CB8AC3E}">
        <p14:creationId xmlns:p14="http://schemas.microsoft.com/office/powerpoint/2010/main" val="3336624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 column with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03D21-E776-6E77-F103-77DB1FD683EA}"/>
              </a:ext>
            </a:extLst>
          </p:cNvPr>
          <p:cNvSpPr>
            <a:spLocks noGrp="1"/>
          </p:cNvSpPr>
          <p:nvPr>
            <p:ph type="title"/>
          </p:nvPr>
        </p:nvSpPr>
        <p:spPr/>
        <p:txBody>
          <a:bodyPr/>
          <a:lstStyle/>
          <a:p>
            <a:r>
              <a:rPr lang="en-GB"/>
              <a:t>Click to edit Master title style</a:t>
            </a:r>
          </a:p>
        </p:txBody>
      </p:sp>
      <p:sp>
        <p:nvSpPr>
          <p:cNvPr id="4" name="Picture Placeholder 3">
            <a:extLst>
              <a:ext uri="{FF2B5EF4-FFF2-40B4-BE49-F238E27FC236}">
                <a16:creationId xmlns:a16="http://schemas.microsoft.com/office/drawing/2014/main" id="{93B056AB-5AFA-E9DB-AB05-CDFD6EF51105}"/>
              </a:ext>
            </a:extLst>
          </p:cNvPr>
          <p:cNvSpPr>
            <a:spLocks noGrp="1"/>
          </p:cNvSpPr>
          <p:nvPr>
            <p:ph type="pic" sz="quarter" idx="10"/>
          </p:nvPr>
        </p:nvSpPr>
        <p:spPr>
          <a:xfrm>
            <a:off x="547200" y="1933200"/>
            <a:ext cx="1710000" cy="1710000"/>
          </a:xfrm>
          <a:prstGeom prst="ellipse">
            <a:avLst/>
          </a:prstGeom>
          <a:solidFill>
            <a:srgbClr val="CCCCCC"/>
          </a:solidFill>
        </p:spPr>
        <p:txBody>
          <a:bodyPr/>
          <a:lstStyle/>
          <a:p>
            <a:r>
              <a:rPr lang="en-GB"/>
              <a:t>Click icon to add picture</a:t>
            </a:r>
          </a:p>
        </p:txBody>
      </p:sp>
      <p:sp>
        <p:nvSpPr>
          <p:cNvPr id="5" name="Picture Placeholder 3">
            <a:extLst>
              <a:ext uri="{FF2B5EF4-FFF2-40B4-BE49-F238E27FC236}">
                <a16:creationId xmlns:a16="http://schemas.microsoft.com/office/drawing/2014/main" id="{61AF6A3C-B207-AEB7-D66E-908E24293E19}"/>
              </a:ext>
            </a:extLst>
          </p:cNvPr>
          <p:cNvSpPr>
            <a:spLocks noGrp="1"/>
          </p:cNvSpPr>
          <p:nvPr>
            <p:ph type="pic" sz="quarter" idx="11"/>
          </p:nvPr>
        </p:nvSpPr>
        <p:spPr>
          <a:xfrm>
            <a:off x="3521569" y="1933200"/>
            <a:ext cx="1710000" cy="1710000"/>
          </a:xfrm>
          <a:prstGeom prst="ellipse">
            <a:avLst/>
          </a:prstGeom>
          <a:solidFill>
            <a:srgbClr val="CCCCCC"/>
          </a:solidFill>
        </p:spPr>
        <p:txBody>
          <a:bodyPr/>
          <a:lstStyle/>
          <a:p>
            <a:r>
              <a:rPr lang="en-GB"/>
              <a:t>Click icon to add picture</a:t>
            </a:r>
          </a:p>
        </p:txBody>
      </p:sp>
      <p:sp>
        <p:nvSpPr>
          <p:cNvPr id="6" name="Picture Placeholder 3">
            <a:extLst>
              <a:ext uri="{FF2B5EF4-FFF2-40B4-BE49-F238E27FC236}">
                <a16:creationId xmlns:a16="http://schemas.microsoft.com/office/drawing/2014/main" id="{28C3FDFE-E961-4A2A-8230-2029FDC24E17}"/>
              </a:ext>
            </a:extLst>
          </p:cNvPr>
          <p:cNvSpPr>
            <a:spLocks noGrp="1"/>
          </p:cNvSpPr>
          <p:nvPr>
            <p:ph type="pic" sz="quarter" idx="12"/>
          </p:nvPr>
        </p:nvSpPr>
        <p:spPr>
          <a:xfrm>
            <a:off x="6503138" y="1933200"/>
            <a:ext cx="1710000" cy="1710000"/>
          </a:xfrm>
          <a:prstGeom prst="ellipse">
            <a:avLst/>
          </a:prstGeom>
          <a:solidFill>
            <a:srgbClr val="CCCCCC"/>
          </a:solidFill>
        </p:spPr>
        <p:txBody>
          <a:bodyPr/>
          <a:lstStyle/>
          <a:p>
            <a:r>
              <a:rPr lang="en-GB"/>
              <a:t>Click icon to add picture</a:t>
            </a:r>
          </a:p>
        </p:txBody>
      </p:sp>
      <p:sp>
        <p:nvSpPr>
          <p:cNvPr id="7" name="Picture Placeholder 3">
            <a:extLst>
              <a:ext uri="{FF2B5EF4-FFF2-40B4-BE49-F238E27FC236}">
                <a16:creationId xmlns:a16="http://schemas.microsoft.com/office/drawing/2014/main" id="{23437535-574E-4D1A-4B09-0EC33AE8CCE4}"/>
              </a:ext>
            </a:extLst>
          </p:cNvPr>
          <p:cNvSpPr>
            <a:spLocks noGrp="1"/>
          </p:cNvSpPr>
          <p:nvPr>
            <p:ph type="pic" sz="quarter" idx="13"/>
          </p:nvPr>
        </p:nvSpPr>
        <p:spPr>
          <a:xfrm>
            <a:off x="9484708" y="1933200"/>
            <a:ext cx="1710000" cy="1710000"/>
          </a:xfrm>
          <a:prstGeom prst="ellipse">
            <a:avLst/>
          </a:prstGeom>
          <a:solidFill>
            <a:srgbClr val="CCCCCC"/>
          </a:solidFill>
        </p:spPr>
        <p:txBody>
          <a:bodyPr/>
          <a:lstStyle/>
          <a:p>
            <a:r>
              <a:rPr lang="en-GB"/>
              <a:t>Click icon to add picture</a:t>
            </a:r>
          </a:p>
        </p:txBody>
      </p:sp>
      <p:sp>
        <p:nvSpPr>
          <p:cNvPr id="9" name="Text Placeholder 8">
            <a:extLst>
              <a:ext uri="{FF2B5EF4-FFF2-40B4-BE49-F238E27FC236}">
                <a16:creationId xmlns:a16="http://schemas.microsoft.com/office/drawing/2014/main" id="{D3EA98B3-3C62-C9A4-7D0E-AD36E33B5A2C}"/>
              </a:ext>
            </a:extLst>
          </p:cNvPr>
          <p:cNvSpPr>
            <a:spLocks noGrp="1"/>
          </p:cNvSpPr>
          <p:nvPr>
            <p:ph type="body" sz="quarter" idx="14"/>
          </p:nvPr>
        </p:nvSpPr>
        <p:spPr>
          <a:xfrm>
            <a:off x="540000"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 name="Text Placeholder 8">
            <a:extLst>
              <a:ext uri="{FF2B5EF4-FFF2-40B4-BE49-F238E27FC236}">
                <a16:creationId xmlns:a16="http://schemas.microsoft.com/office/drawing/2014/main" id="{A282ABB3-4635-9A67-7EB3-40B300C86156}"/>
              </a:ext>
            </a:extLst>
          </p:cNvPr>
          <p:cNvSpPr>
            <a:spLocks noGrp="1"/>
          </p:cNvSpPr>
          <p:nvPr>
            <p:ph type="body" sz="quarter" idx="15"/>
          </p:nvPr>
        </p:nvSpPr>
        <p:spPr>
          <a:xfrm>
            <a:off x="9484708"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1" name="Text Placeholder 8">
            <a:extLst>
              <a:ext uri="{FF2B5EF4-FFF2-40B4-BE49-F238E27FC236}">
                <a16:creationId xmlns:a16="http://schemas.microsoft.com/office/drawing/2014/main" id="{76F828D1-6EDC-46D3-81EF-A969D087DCDA}"/>
              </a:ext>
            </a:extLst>
          </p:cNvPr>
          <p:cNvSpPr>
            <a:spLocks noGrp="1"/>
          </p:cNvSpPr>
          <p:nvPr>
            <p:ph type="body" sz="quarter" idx="16"/>
          </p:nvPr>
        </p:nvSpPr>
        <p:spPr>
          <a:xfrm>
            <a:off x="6503138"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2" name="Text Placeholder 8">
            <a:extLst>
              <a:ext uri="{FF2B5EF4-FFF2-40B4-BE49-F238E27FC236}">
                <a16:creationId xmlns:a16="http://schemas.microsoft.com/office/drawing/2014/main" id="{809345B1-3DE9-6A5D-AD1B-4BFC3642CD46}"/>
              </a:ext>
            </a:extLst>
          </p:cNvPr>
          <p:cNvSpPr>
            <a:spLocks noGrp="1"/>
          </p:cNvSpPr>
          <p:nvPr>
            <p:ph type="body" sz="quarter" idx="17"/>
          </p:nvPr>
        </p:nvSpPr>
        <p:spPr>
          <a:xfrm>
            <a:off x="3521569"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21104319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Final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5EFAE2B-957A-2261-4DA8-9CD844270F6A}"/>
              </a:ext>
            </a:extLst>
          </p:cNvPr>
          <p:cNvSpPr>
            <a:spLocks noGrp="1"/>
          </p:cNvSpPr>
          <p:nvPr>
            <p:ph type="title"/>
          </p:nvPr>
        </p:nvSpPr>
        <p:spPr>
          <a:xfrm>
            <a:off x="540000" y="1306800"/>
            <a:ext cx="2566800" cy="556925"/>
          </a:xfrm>
        </p:spPr>
        <p:txBody>
          <a:bodyPr/>
          <a:lstStyle>
            <a:lvl1pPr>
              <a:defRPr sz="1500" b="0" i="0">
                <a:solidFill>
                  <a:schemeClr val="bg2"/>
                </a:solidFill>
              </a:defRPr>
            </a:lvl1pPr>
          </a:lstStyle>
          <a:p>
            <a:r>
              <a:rPr lang="en-GB"/>
              <a:t>Click to edit Master title style</a:t>
            </a:r>
          </a:p>
        </p:txBody>
      </p:sp>
      <p:sp>
        <p:nvSpPr>
          <p:cNvPr id="5" name="Text Placeholder 4">
            <a:extLst>
              <a:ext uri="{FF2B5EF4-FFF2-40B4-BE49-F238E27FC236}">
                <a16:creationId xmlns:a16="http://schemas.microsoft.com/office/drawing/2014/main" id="{696E1EB6-550F-A494-05A8-23E6CAE67B67}"/>
              </a:ext>
            </a:extLst>
          </p:cNvPr>
          <p:cNvSpPr>
            <a:spLocks noGrp="1"/>
          </p:cNvSpPr>
          <p:nvPr>
            <p:ph type="body" sz="quarter" idx="10"/>
          </p:nvPr>
        </p:nvSpPr>
        <p:spPr>
          <a:xfrm>
            <a:off x="539750" y="1954800"/>
            <a:ext cx="2566800" cy="1925537"/>
          </a:xfrm>
        </p:spPr>
        <p:txBody>
          <a:bodyPr/>
          <a:lstStyle>
            <a:lvl1pPr>
              <a:spcBef>
                <a:spcPts val="0"/>
              </a:spcBef>
              <a:spcAft>
                <a:spcPts val="1417"/>
              </a:spcAft>
              <a:defRPr sz="1500" b="0">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GB"/>
              <a:t>Click to edit Master text styles</a:t>
            </a:r>
          </a:p>
        </p:txBody>
      </p:sp>
      <p:sp>
        <p:nvSpPr>
          <p:cNvPr id="7" name="Text Placeholder 6">
            <a:extLst>
              <a:ext uri="{FF2B5EF4-FFF2-40B4-BE49-F238E27FC236}">
                <a16:creationId xmlns:a16="http://schemas.microsoft.com/office/drawing/2014/main" id="{59E95362-6981-42A1-ABE3-4C3BFBF74483}"/>
              </a:ext>
            </a:extLst>
          </p:cNvPr>
          <p:cNvSpPr>
            <a:spLocks noGrp="1"/>
          </p:cNvSpPr>
          <p:nvPr>
            <p:ph type="body" sz="quarter" idx="11"/>
          </p:nvPr>
        </p:nvSpPr>
        <p:spPr>
          <a:xfrm>
            <a:off x="817200" y="4341600"/>
            <a:ext cx="3326400" cy="270000"/>
          </a:xfrm>
        </p:spPr>
        <p:txBody>
          <a:bodyPr/>
          <a:lstStyle>
            <a:lvl1pPr>
              <a:spcBef>
                <a:spcPts val="0"/>
              </a:spcBef>
              <a:spcAft>
                <a:spcPts val="0"/>
              </a:spcAft>
              <a:defRPr sz="1500">
                <a:solidFill>
                  <a:schemeClr val="bg2"/>
                </a:solidFill>
              </a:defRPr>
            </a:lvl1pPr>
          </a:lstStyle>
          <a:p>
            <a:pPr lvl="0"/>
            <a:r>
              <a:rPr lang="en-GB"/>
              <a:t>Click to edit Master text styles</a:t>
            </a:r>
          </a:p>
        </p:txBody>
      </p:sp>
      <p:sp>
        <p:nvSpPr>
          <p:cNvPr id="8" name="Text Placeholder 6">
            <a:extLst>
              <a:ext uri="{FF2B5EF4-FFF2-40B4-BE49-F238E27FC236}">
                <a16:creationId xmlns:a16="http://schemas.microsoft.com/office/drawing/2014/main" id="{2134276C-64CA-120B-917E-916918800DB9}"/>
              </a:ext>
            </a:extLst>
          </p:cNvPr>
          <p:cNvSpPr>
            <a:spLocks noGrp="1"/>
          </p:cNvSpPr>
          <p:nvPr>
            <p:ph type="body" sz="quarter" idx="12"/>
          </p:nvPr>
        </p:nvSpPr>
        <p:spPr>
          <a:xfrm>
            <a:off x="817200" y="4060800"/>
            <a:ext cx="3326400" cy="270000"/>
          </a:xfrm>
        </p:spPr>
        <p:txBody>
          <a:bodyPr/>
          <a:lstStyle>
            <a:lvl1pPr>
              <a:spcBef>
                <a:spcPts val="0"/>
              </a:spcBef>
              <a:spcAft>
                <a:spcPts val="0"/>
              </a:spcAft>
              <a:defRPr sz="1500">
                <a:solidFill>
                  <a:schemeClr val="bg2"/>
                </a:solidFill>
              </a:defRPr>
            </a:lvl1pPr>
          </a:lstStyle>
          <a:p>
            <a:pPr lvl="0"/>
            <a:r>
              <a:rPr lang="en-GB"/>
              <a:t>Click to edit Master text styles</a:t>
            </a:r>
          </a:p>
        </p:txBody>
      </p:sp>
      <p:sp>
        <p:nvSpPr>
          <p:cNvPr id="9" name="Text Placeholder 4">
            <a:extLst>
              <a:ext uri="{FF2B5EF4-FFF2-40B4-BE49-F238E27FC236}">
                <a16:creationId xmlns:a16="http://schemas.microsoft.com/office/drawing/2014/main" id="{55CB7D6B-0232-0372-FBD7-8DD40EEA35FD}"/>
              </a:ext>
            </a:extLst>
          </p:cNvPr>
          <p:cNvSpPr>
            <a:spLocks noGrp="1"/>
          </p:cNvSpPr>
          <p:nvPr>
            <p:ph type="body" sz="quarter" idx="13"/>
          </p:nvPr>
        </p:nvSpPr>
        <p:spPr>
          <a:xfrm>
            <a:off x="539750" y="5002801"/>
            <a:ext cx="3603850" cy="1387200"/>
          </a:xfrm>
        </p:spPr>
        <p:txBody>
          <a:bodyPr/>
          <a:lstStyle>
            <a:lvl1pPr>
              <a:spcBef>
                <a:spcPts val="0"/>
              </a:spcBef>
              <a:spcAft>
                <a:spcPts val="2835"/>
              </a:spcAft>
              <a:defRPr sz="1500" b="0">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GB"/>
              <a:t>Click to edit Master text styles</a:t>
            </a:r>
          </a:p>
        </p:txBody>
      </p:sp>
      <p:pic>
        <p:nvPicPr>
          <p:cNvPr id="12" name="Graphic 15">
            <a:extLst>
              <a:ext uri="{FF2B5EF4-FFF2-40B4-BE49-F238E27FC236}">
                <a16:creationId xmlns:a16="http://schemas.microsoft.com/office/drawing/2014/main" id="{E00556A5-40D1-C087-1496-33EAFAEA796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245507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03D21-E776-6E77-F103-77DB1FD683EA}"/>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33459366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F2AF8-7A47-AD7C-E395-D6299B2C44C0}"/>
              </a:ext>
            </a:extLst>
          </p:cNvPr>
          <p:cNvSpPr>
            <a:spLocks noGrp="1"/>
          </p:cNvSpPr>
          <p:nvPr>
            <p:ph type="ctrTitle"/>
          </p:nvPr>
        </p:nvSpPr>
        <p:spPr>
          <a:xfrm>
            <a:off x="540000" y="1944000"/>
            <a:ext cx="5421600" cy="1620000"/>
          </a:xfrm>
        </p:spPr>
        <p:txBody>
          <a:bodyPr anchor="t" anchorCtr="0"/>
          <a:lstStyle>
            <a:lvl1pPr algn="l">
              <a:lnSpc>
                <a:spcPct val="90000"/>
              </a:lnSpc>
              <a:defRPr sz="6000">
                <a:solidFill>
                  <a:schemeClr val="bg1"/>
                </a:solidFill>
              </a:defRPr>
            </a:lvl1pPr>
          </a:lstStyle>
          <a:p>
            <a:r>
              <a:rPr lang="en-GB"/>
              <a:t>Click to edit Master title style</a:t>
            </a:r>
            <a:endParaRPr lang="en-GB" dirty="0"/>
          </a:p>
        </p:txBody>
      </p:sp>
      <p:sp>
        <p:nvSpPr>
          <p:cNvPr id="3" name="Subtitle 2">
            <a:extLst>
              <a:ext uri="{FF2B5EF4-FFF2-40B4-BE49-F238E27FC236}">
                <a16:creationId xmlns:a16="http://schemas.microsoft.com/office/drawing/2014/main" id="{E5EF42DB-DC5E-BDA8-4439-0D28FE6315CD}"/>
              </a:ext>
            </a:extLst>
          </p:cNvPr>
          <p:cNvSpPr>
            <a:spLocks noGrp="1"/>
          </p:cNvSpPr>
          <p:nvPr>
            <p:ph type="subTitle" idx="1"/>
          </p:nvPr>
        </p:nvSpPr>
        <p:spPr>
          <a:xfrm>
            <a:off x="539750" y="3789606"/>
            <a:ext cx="5421850" cy="1080000"/>
          </a:xfrm>
        </p:spPr>
        <p:txBody>
          <a:bodyPr/>
          <a:lstStyle>
            <a:lvl1pPr marL="0" indent="0" algn="l">
              <a:spcBef>
                <a:spcPts val="0"/>
              </a:spcBef>
              <a:spcAft>
                <a:spcPts val="0"/>
              </a:spcAft>
              <a:buNone/>
              <a:defRPr sz="3400" b="0">
                <a:solidFill>
                  <a:schemeClr val="bg1"/>
                </a:solidFill>
                <a:latin typeface="Calibri Light" panose="020F0302020204030204" pitchFamily="34" charset="0"/>
                <a:cs typeface="Calibri Light" panose="020F03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a:extLst>
              <a:ext uri="{FF2B5EF4-FFF2-40B4-BE49-F238E27FC236}">
                <a16:creationId xmlns:a16="http://schemas.microsoft.com/office/drawing/2014/main" id="{E0270189-B4F1-9519-7F15-73B284A4FC09}"/>
              </a:ext>
            </a:extLst>
          </p:cNvPr>
          <p:cNvSpPr>
            <a:spLocks noGrp="1"/>
          </p:cNvSpPr>
          <p:nvPr>
            <p:ph type="dt" sz="half" idx="10"/>
          </p:nvPr>
        </p:nvSpPr>
        <p:spPr>
          <a:xfrm>
            <a:off x="539750" y="5220000"/>
            <a:ext cx="2743200" cy="365125"/>
          </a:xfrm>
        </p:spPr>
        <p:txBody>
          <a:bodyPr lIns="0" tIns="0" rIns="0" bIns="0" anchor="t" anchorCtr="0"/>
          <a:lstStyle>
            <a:lvl1pPr>
              <a:defRPr sz="2000">
                <a:solidFill>
                  <a:schemeClr val="bg1"/>
                </a:solidFill>
                <a:latin typeface="Calibri Light" panose="020F0302020204030204" pitchFamily="34" charset="0"/>
                <a:cs typeface="Calibri Light" panose="020F0302020204030204" pitchFamily="34" charset="0"/>
              </a:defRPr>
            </a:lvl1pPr>
          </a:lstStyle>
          <a:p>
            <a:fld id="{1F320846-5969-4CBF-ACE6-14C5E9B07FE6}" type="datetimeFigureOut">
              <a:rPr lang="en-GB" smtClean="0"/>
              <a:pPr/>
              <a:t>24/03/2026</a:t>
            </a:fld>
            <a:endParaRPr lang="en-GB"/>
          </a:p>
        </p:txBody>
      </p:sp>
      <p:pic>
        <p:nvPicPr>
          <p:cNvPr id="10" name="Graphic 15">
            <a:extLst>
              <a:ext uri="{FF2B5EF4-FFF2-40B4-BE49-F238E27FC236}">
                <a16:creationId xmlns:a16="http://schemas.microsoft.com/office/drawing/2014/main" id="{4620D85B-2A0A-DE08-2C68-B9E71D57465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3944991028"/>
      </p:ext>
    </p:extLst>
  </p:cSld>
  <p:clrMapOvr>
    <a:masterClrMapping/>
  </p:clrMapOvr>
  <p:extLst>
    <p:ext uri="{DCECCB84-F9BA-43D5-87BE-67443E8EF086}">
      <p15:sldGuideLst xmlns:p15="http://schemas.microsoft.com/office/powerpoint/2012/main">
        <p15:guide id="3" pos="615" userDrawn="1">
          <p15:clr>
            <a:srgbClr val="FBAE40"/>
          </p15:clr>
        </p15:guide>
        <p15:guide id="4" orient="horz" pos="468"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2_Blank">
    <p:spTree>
      <p:nvGrpSpPr>
        <p:cNvPr id="1" name=""/>
        <p:cNvGrpSpPr/>
        <p:nvPr/>
      </p:nvGrpSpPr>
      <p:grpSpPr>
        <a:xfrm>
          <a:off x="0" y="0"/>
          <a:ext cx="0" cy="0"/>
          <a:chOff x="0" y="0"/>
          <a:chExt cx="0" cy="0"/>
        </a:xfrm>
      </p:grpSpPr>
      <p:pic>
        <p:nvPicPr>
          <p:cNvPr id="2" name="Graphic 15">
            <a:extLst>
              <a:ext uri="{FF2B5EF4-FFF2-40B4-BE49-F238E27FC236}">
                <a16:creationId xmlns:a16="http://schemas.microsoft.com/office/drawing/2014/main" id="{1E961543-484F-B450-F95E-8E98F73FE6B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25630763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pic>
        <p:nvPicPr>
          <p:cNvPr id="2" name="Graphic 15">
            <a:extLst>
              <a:ext uri="{FF2B5EF4-FFF2-40B4-BE49-F238E27FC236}">
                <a16:creationId xmlns:a16="http://schemas.microsoft.com/office/drawing/2014/main" id="{1E961543-484F-B450-F95E-8E98F73FE6B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21334296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Slide with image">
    <p:bg>
      <p:bgPr>
        <a:solidFill>
          <a:schemeClr val="bg1"/>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023BC3D-E917-E194-078D-A19A26CD3531}"/>
              </a:ext>
            </a:extLst>
          </p:cNvPr>
          <p:cNvSpPr>
            <a:spLocks noGrp="1"/>
          </p:cNvSpPr>
          <p:nvPr>
            <p:ph type="pic" sz="quarter" idx="11"/>
          </p:nvPr>
        </p:nvSpPr>
        <p:spPr>
          <a:xfrm>
            <a:off x="6227130" y="0"/>
            <a:ext cx="5964871" cy="6858000"/>
          </a:xfrm>
          <a:custGeom>
            <a:avLst/>
            <a:gdLst>
              <a:gd name="connsiteX0" fmla="*/ 0 w 5964871"/>
              <a:gd name="connsiteY0" fmla="*/ 0 h 6858000"/>
              <a:gd name="connsiteX1" fmla="*/ 5964871 w 5964871"/>
              <a:gd name="connsiteY1" fmla="*/ 0 h 6858000"/>
              <a:gd name="connsiteX2" fmla="*/ 5964871 w 5964871"/>
              <a:gd name="connsiteY2" fmla="*/ 6858000 h 6858000"/>
              <a:gd name="connsiteX3" fmla="*/ 1730116 w 5964871"/>
              <a:gd name="connsiteY3" fmla="*/ 6858000 h 6858000"/>
              <a:gd name="connsiteX4" fmla="*/ 1732633 w 5964871"/>
              <a:gd name="connsiteY4" fmla="*/ 6706709 h 6858000"/>
              <a:gd name="connsiteX5" fmla="*/ 1390927 w 5964871"/>
              <a:gd name="connsiteY5" fmla="*/ 3466002 h 6858000"/>
              <a:gd name="connsiteX6" fmla="*/ 2627 w 5964871"/>
              <a:gd name="connsiteY6" fmla="*/ 471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64871" h="6858000">
                <a:moveTo>
                  <a:pt x="0" y="0"/>
                </a:moveTo>
                <a:lnTo>
                  <a:pt x="5964871" y="0"/>
                </a:lnTo>
                <a:lnTo>
                  <a:pt x="5964871" y="6858000"/>
                </a:lnTo>
                <a:lnTo>
                  <a:pt x="1730116" y="6858000"/>
                </a:lnTo>
                <a:lnTo>
                  <a:pt x="1732633" y="6706709"/>
                </a:lnTo>
                <a:cubicBezTo>
                  <a:pt x="1737091" y="5733615"/>
                  <a:pt x="1666493" y="4614231"/>
                  <a:pt x="1390927" y="3466002"/>
                </a:cubicBezTo>
                <a:cubicBezTo>
                  <a:pt x="1069435" y="2126382"/>
                  <a:pt x="517187" y="948452"/>
                  <a:pt x="2627" y="4711"/>
                </a:cubicBezTo>
                <a:close/>
              </a:path>
            </a:pathLst>
          </a:custGeom>
          <a:noFill/>
        </p:spPr>
        <p:txBody>
          <a:bodyPr wrap="square">
            <a:noAutofit/>
          </a:bodyPr>
          <a:lstStyle/>
          <a:p>
            <a:r>
              <a:rPr lang="en-GB"/>
              <a:t>Click icon to add picture</a:t>
            </a:r>
          </a:p>
        </p:txBody>
      </p:sp>
      <p:sp>
        <p:nvSpPr>
          <p:cNvPr id="2" name="Title 1">
            <a:extLst>
              <a:ext uri="{FF2B5EF4-FFF2-40B4-BE49-F238E27FC236}">
                <a16:creationId xmlns:a16="http://schemas.microsoft.com/office/drawing/2014/main" id="{E53F2AF8-7A47-AD7C-E395-D6299B2C44C0}"/>
              </a:ext>
            </a:extLst>
          </p:cNvPr>
          <p:cNvSpPr>
            <a:spLocks noGrp="1"/>
          </p:cNvSpPr>
          <p:nvPr>
            <p:ph type="ctrTitle"/>
          </p:nvPr>
        </p:nvSpPr>
        <p:spPr>
          <a:xfrm>
            <a:off x="540000" y="1944000"/>
            <a:ext cx="5421600" cy="1620000"/>
          </a:xfrm>
        </p:spPr>
        <p:txBody>
          <a:bodyPr anchor="t" anchorCtr="0"/>
          <a:lstStyle>
            <a:lvl1pPr algn="l">
              <a:lnSpc>
                <a:spcPct val="90000"/>
              </a:lnSpc>
              <a:defRPr sz="6000">
                <a:solidFill>
                  <a:schemeClr val="accent1"/>
                </a:solidFill>
              </a:defRPr>
            </a:lvl1pPr>
          </a:lstStyle>
          <a:p>
            <a:r>
              <a:rPr lang="en-GB"/>
              <a:t>Click to edit Master title style</a:t>
            </a:r>
            <a:endParaRPr lang="en-GB" dirty="0"/>
          </a:p>
        </p:txBody>
      </p:sp>
      <p:sp>
        <p:nvSpPr>
          <p:cNvPr id="3" name="Subtitle 2">
            <a:extLst>
              <a:ext uri="{FF2B5EF4-FFF2-40B4-BE49-F238E27FC236}">
                <a16:creationId xmlns:a16="http://schemas.microsoft.com/office/drawing/2014/main" id="{E5EF42DB-DC5E-BDA8-4439-0D28FE6315CD}"/>
              </a:ext>
            </a:extLst>
          </p:cNvPr>
          <p:cNvSpPr>
            <a:spLocks noGrp="1"/>
          </p:cNvSpPr>
          <p:nvPr>
            <p:ph type="subTitle" idx="1"/>
          </p:nvPr>
        </p:nvSpPr>
        <p:spPr>
          <a:xfrm>
            <a:off x="539750" y="3789606"/>
            <a:ext cx="5421850" cy="1080000"/>
          </a:xfrm>
        </p:spPr>
        <p:txBody>
          <a:bodyPr/>
          <a:lstStyle>
            <a:lvl1pPr marL="0" indent="0" algn="l">
              <a:spcBef>
                <a:spcPts val="0"/>
              </a:spcBef>
              <a:spcAft>
                <a:spcPts val="0"/>
              </a:spcAft>
              <a:buNone/>
              <a:defRPr sz="3400" b="0">
                <a:solidFill>
                  <a:schemeClr val="tx1"/>
                </a:solidFill>
                <a:latin typeface="Calibri Light" panose="020F0302020204030204" pitchFamily="34" charset="0"/>
                <a:cs typeface="Calibri Light" panose="020F03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a:extLst>
              <a:ext uri="{FF2B5EF4-FFF2-40B4-BE49-F238E27FC236}">
                <a16:creationId xmlns:a16="http://schemas.microsoft.com/office/drawing/2014/main" id="{E0270189-B4F1-9519-7F15-73B284A4FC09}"/>
              </a:ext>
            </a:extLst>
          </p:cNvPr>
          <p:cNvSpPr>
            <a:spLocks noGrp="1"/>
          </p:cNvSpPr>
          <p:nvPr>
            <p:ph type="dt" sz="half" idx="10"/>
          </p:nvPr>
        </p:nvSpPr>
        <p:spPr>
          <a:xfrm>
            <a:off x="539750" y="5220000"/>
            <a:ext cx="2743200" cy="365125"/>
          </a:xfrm>
        </p:spPr>
        <p:txBody>
          <a:bodyPr lIns="0" tIns="0" rIns="0" bIns="0" anchor="t" anchorCtr="0"/>
          <a:lstStyle>
            <a:lvl1pPr>
              <a:defRPr sz="2000">
                <a:solidFill>
                  <a:schemeClr val="tx1"/>
                </a:solidFill>
                <a:latin typeface="Calibri Light" panose="020F0302020204030204" pitchFamily="34" charset="0"/>
                <a:cs typeface="Calibri Light" panose="020F0302020204030204" pitchFamily="34" charset="0"/>
              </a:defRPr>
            </a:lvl1pPr>
          </a:lstStyle>
          <a:p>
            <a:fld id="{1F320846-5969-4CBF-ACE6-14C5E9B07FE6}" type="datetimeFigureOut">
              <a:rPr lang="en-GB" smtClean="0"/>
              <a:pPr/>
              <a:t>24/03/2026</a:t>
            </a:fld>
            <a:endParaRPr lang="en-GB"/>
          </a:p>
        </p:txBody>
      </p:sp>
      <p:pic>
        <p:nvPicPr>
          <p:cNvPr id="9" name="Graphic 8">
            <a:extLst>
              <a:ext uri="{FF2B5EF4-FFF2-40B4-BE49-F238E27FC236}">
                <a16:creationId xmlns:a16="http://schemas.microsoft.com/office/drawing/2014/main" id="{34A5C373-3363-CB24-0CA0-8EBB160D16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505883" y="6171319"/>
            <a:ext cx="2847975" cy="190500"/>
          </a:xfrm>
          <a:prstGeom prst="rect">
            <a:avLst/>
          </a:prstGeom>
        </p:spPr>
      </p:pic>
      <p:pic>
        <p:nvPicPr>
          <p:cNvPr id="8" name="Graphic 15">
            <a:extLst>
              <a:ext uri="{FF2B5EF4-FFF2-40B4-BE49-F238E27FC236}">
                <a16:creationId xmlns:a16="http://schemas.microsoft.com/office/drawing/2014/main" id="{77E154E4-CF71-B678-064A-4774494F2E0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38911537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1F803CF8-6DEC-3F38-1E23-B6030E86F7A7}"/>
              </a:ext>
            </a:extLst>
          </p:cNvPr>
          <p:cNvSpPr>
            <a:spLocks noGrp="1"/>
          </p:cNvSpPr>
          <p:nvPr>
            <p:ph type="body" sz="quarter" idx="10"/>
          </p:nvPr>
        </p:nvSpPr>
        <p:spPr>
          <a:xfrm>
            <a:off x="1170810" y="1911499"/>
            <a:ext cx="3672000" cy="492610"/>
          </a:xfrm>
        </p:spPr>
        <p:txBody>
          <a:bodyPr anchor="b" anchorCtr="0"/>
          <a:lstStyle>
            <a:lvl1pPr>
              <a:defRPr sz="2500"/>
            </a:lvl1pPr>
          </a:lstStyle>
          <a:p>
            <a:pPr lvl="0"/>
            <a:r>
              <a:rPr lang="en-GB"/>
              <a:t>Click to edit Master text styles</a:t>
            </a:r>
          </a:p>
        </p:txBody>
      </p:sp>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
        <p:nvSpPr>
          <p:cNvPr id="11" name="Text Placeholder 9">
            <a:extLst>
              <a:ext uri="{FF2B5EF4-FFF2-40B4-BE49-F238E27FC236}">
                <a16:creationId xmlns:a16="http://schemas.microsoft.com/office/drawing/2014/main" id="{6AE92126-64BC-24DE-EC11-D94A8CE63F57}"/>
              </a:ext>
            </a:extLst>
          </p:cNvPr>
          <p:cNvSpPr>
            <a:spLocks noGrp="1"/>
          </p:cNvSpPr>
          <p:nvPr>
            <p:ph type="body" sz="quarter" idx="11" hasCustomPrompt="1"/>
          </p:nvPr>
        </p:nvSpPr>
        <p:spPr>
          <a:xfrm>
            <a:off x="540738" y="1711326"/>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14" name="Text Placeholder 9">
            <a:extLst>
              <a:ext uri="{FF2B5EF4-FFF2-40B4-BE49-F238E27FC236}">
                <a16:creationId xmlns:a16="http://schemas.microsoft.com/office/drawing/2014/main" id="{349BCA8D-4AA5-2903-E974-D2041A328E08}"/>
              </a:ext>
            </a:extLst>
          </p:cNvPr>
          <p:cNvSpPr>
            <a:spLocks noGrp="1"/>
          </p:cNvSpPr>
          <p:nvPr>
            <p:ph type="body" sz="quarter" idx="12"/>
          </p:nvPr>
        </p:nvSpPr>
        <p:spPr>
          <a:xfrm>
            <a:off x="1170810" y="2884514"/>
            <a:ext cx="3672000" cy="492610"/>
          </a:xfrm>
        </p:spPr>
        <p:txBody>
          <a:bodyPr anchor="b" anchorCtr="0"/>
          <a:lstStyle>
            <a:lvl1pPr>
              <a:defRPr sz="2500"/>
            </a:lvl1pPr>
          </a:lstStyle>
          <a:p>
            <a:pPr lvl="0"/>
            <a:r>
              <a:rPr lang="en-GB"/>
              <a:t>Click to edit Master text styles</a:t>
            </a:r>
          </a:p>
        </p:txBody>
      </p:sp>
      <p:sp>
        <p:nvSpPr>
          <p:cNvPr id="15" name="Text Placeholder 9">
            <a:extLst>
              <a:ext uri="{FF2B5EF4-FFF2-40B4-BE49-F238E27FC236}">
                <a16:creationId xmlns:a16="http://schemas.microsoft.com/office/drawing/2014/main" id="{3910E9B7-D1D4-E59C-2EBD-9E327D1E6FAC}"/>
              </a:ext>
            </a:extLst>
          </p:cNvPr>
          <p:cNvSpPr>
            <a:spLocks noGrp="1"/>
          </p:cNvSpPr>
          <p:nvPr>
            <p:ph type="body" sz="quarter" idx="13" hasCustomPrompt="1"/>
          </p:nvPr>
        </p:nvSpPr>
        <p:spPr>
          <a:xfrm>
            <a:off x="540738" y="2684341"/>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17" name="Text Placeholder 9">
            <a:extLst>
              <a:ext uri="{FF2B5EF4-FFF2-40B4-BE49-F238E27FC236}">
                <a16:creationId xmlns:a16="http://schemas.microsoft.com/office/drawing/2014/main" id="{608EB52F-2896-A270-88F6-0E7EBDE28FCC}"/>
              </a:ext>
            </a:extLst>
          </p:cNvPr>
          <p:cNvSpPr>
            <a:spLocks noGrp="1"/>
          </p:cNvSpPr>
          <p:nvPr>
            <p:ph type="body" sz="quarter" idx="14"/>
          </p:nvPr>
        </p:nvSpPr>
        <p:spPr>
          <a:xfrm>
            <a:off x="1170810" y="3869253"/>
            <a:ext cx="3672000" cy="492610"/>
          </a:xfrm>
        </p:spPr>
        <p:txBody>
          <a:bodyPr anchor="b" anchorCtr="0"/>
          <a:lstStyle>
            <a:lvl1pPr>
              <a:defRPr sz="2500"/>
            </a:lvl1pPr>
          </a:lstStyle>
          <a:p>
            <a:pPr lvl="0"/>
            <a:r>
              <a:rPr lang="en-GB"/>
              <a:t>Click to edit Master text styles</a:t>
            </a:r>
          </a:p>
        </p:txBody>
      </p:sp>
      <p:sp>
        <p:nvSpPr>
          <p:cNvPr id="18" name="Text Placeholder 9">
            <a:extLst>
              <a:ext uri="{FF2B5EF4-FFF2-40B4-BE49-F238E27FC236}">
                <a16:creationId xmlns:a16="http://schemas.microsoft.com/office/drawing/2014/main" id="{47B3CD23-E34C-2C9A-A51C-41BF087FD3B7}"/>
              </a:ext>
            </a:extLst>
          </p:cNvPr>
          <p:cNvSpPr>
            <a:spLocks noGrp="1"/>
          </p:cNvSpPr>
          <p:nvPr>
            <p:ph type="body" sz="quarter" idx="15" hasCustomPrompt="1"/>
          </p:nvPr>
        </p:nvSpPr>
        <p:spPr>
          <a:xfrm>
            <a:off x="540738" y="3669080"/>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0" name="Text Placeholder 9">
            <a:extLst>
              <a:ext uri="{FF2B5EF4-FFF2-40B4-BE49-F238E27FC236}">
                <a16:creationId xmlns:a16="http://schemas.microsoft.com/office/drawing/2014/main" id="{F968155B-5EA6-8E49-9284-830E818CB7D9}"/>
              </a:ext>
            </a:extLst>
          </p:cNvPr>
          <p:cNvSpPr>
            <a:spLocks noGrp="1"/>
          </p:cNvSpPr>
          <p:nvPr>
            <p:ph type="body" sz="quarter" idx="16"/>
          </p:nvPr>
        </p:nvSpPr>
        <p:spPr>
          <a:xfrm>
            <a:off x="1170810" y="4842268"/>
            <a:ext cx="3672000" cy="492610"/>
          </a:xfrm>
        </p:spPr>
        <p:txBody>
          <a:bodyPr anchor="b" anchorCtr="0"/>
          <a:lstStyle>
            <a:lvl1pPr>
              <a:defRPr sz="2500"/>
            </a:lvl1pPr>
          </a:lstStyle>
          <a:p>
            <a:pPr lvl="0"/>
            <a:r>
              <a:rPr lang="en-GB"/>
              <a:t>Click to edit Master text styles</a:t>
            </a:r>
          </a:p>
        </p:txBody>
      </p:sp>
      <p:sp>
        <p:nvSpPr>
          <p:cNvPr id="21" name="Text Placeholder 9">
            <a:extLst>
              <a:ext uri="{FF2B5EF4-FFF2-40B4-BE49-F238E27FC236}">
                <a16:creationId xmlns:a16="http://schemas.microsoft.com/office/drawing/2014/main" id="{2603CC46-CD79-1A91-BF7F-CB513C366E47}"/>
              </a:ext>
            </a:extLst>
          </p:cNvPr>
          <p:cNvSpPr>
            <a:spLocks noGrp="1"/>
          </p:cNvSpPr>
          <p:nvPr>
            <p:ph type="body" sz="quarter" idx="17" hasCustomPrompt="1"/>
          </p:nvPr>
        </p:nvSpPr>
        <p:spPr>
          <a:xfrm>
            <a:off x="540738" y="4642095"/>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3" name="Text Placeholder 9">
            <a:extLst>
              <a:ext uri="{FF2B5EF4-FFF2-40B4-BE49-F238E27FC236}">
                <a16:creationId xmlns:a16="http://schemas.microsoft.com/office/drawing/2014/main" id="{A8C442C8-3269-0506-E94C-8A64F9D4B227}"/>
              </a:ext>
            </a:extLst>
          </p:cNvPr>
          <p:cNvSpPr>
            <a:spLocks noGrp="1"/>
          </p:cNvSpPr>
          <p:nvPr>
            <p:ph type="body" sz="quarter" idx="18"/>
          </p:nvPr>
        </p:nvSpPr>
        <p:spPr>
          <a:xfrm>
            <a:off x="6102991" y="1911499"/>
            <a:ext cx="3672000" cy="492610"/>
          </a:xfrm>
        </p:spPr>
        <p:txBody>
          <a:bodyPr anchor="b" anchorCtr="0"/>
          <a:lstStyle>
            <a:lvl1pPr>
              <a:defRPr sz="2500"/>
            </a:lvl1pPr>
          </a:lstStyle>
          <a:p>
            <a:pPr lvl="0"/>
            <a:r>
              <a:rPr lang="en-GB"/>
              <a:t>Click to edit Master text styles</a:t>
            </a:r>
          </a:p>
        </p:txBody>
      </p:sp>
      <p:sp>
        <p:nvSpPr>
          <p:cNvPr id="24" name="Text Placeholder 9">
            <a:extLst>
              <a:ext uri="{FF2B5EF4-FFF2-40B4-BE49-F238E27FC236}">
                <a16:creationId xmlns:a16="http://schemas.microsoft.com/office/drawing/2014/main" id="{AD50958E-02E6-A495-A6B0-6C7812B4A489}"/>
              </a:ext>
            </a:extLst>
          </p:cNvPr>
          <p:cNvSpPr>
            <a:spLocks noGrp="1"/>
          </p:cNvSpPr>
          <p:nvPr>
            <p:ph type="body" sz="quarter" idx="19" hasCustomPrompt="1"/>
          </p:nvPr>
        </p:nvSpPr>
        <p:spPr>
          <a:xfrm>
            <a:off x="5472000" y="1711326"/>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5" name="Text Placeholder 9">
            <a:extLst>
              <a:ext uri="{FF2B5EF4-FFF2-40B4-BE49-F238E27FC236}">
                <a16:creationId xmlns:a16="http://schemas.microsoft.com/office/drawing/2014/main" id="{A82202DE-A301-D2F6-3435-17025931FCBD}"/>
              </a:ext>
            </a:extLst>
          </p:cNvPr>
          <p:cNvSpPr>
            <a:spLocks noGrp="1"/>
          </p:cNvSpPr>
          <p:nvPr>
            <p:ph type="body" sz="quarter" idx="20"/>
          </p:nvPr>
        </p:nvSpPr>
        <p:spPr>
          <a:xfrm>
            <a:off x="6102991" y="2884514"/>
            <a:ext cx="3672000" cy="492610"/>
          </a:xfrm>
        </p:spPr>
        <p:txBody>
          <a:bodyPr anchor="b" anchorCtr="0"/>
          <a:lstStyle>
            <a:lvl1pPr>
              <a:defRPr sz="2500"/>
            </a:lvl1pPr>
          </a:lstStyle>
          <a:p>
            <a:pPr lvl="0"/>
            <a:r>
              <a:rPr lang="en-GB"/>
              <a:t>Click to edit Master text styles</a:t>
            </a:r>
          </a:p>
        </p:txBody>
      </p:sp>
      <p:sp>
        <p:nvSpPr>
          <p:cNvPr id="26" name="Text Placeholder 9">
            <a:extLst>
              <a:ext uri="{FF2B5EF4-FFF2-40B4-BE49-F238E27FC236}">
                <a16:creationId xmlns:a16="http://schemas.microsoft.com/office/drawing/2014/main" id="{6140F8D5-477C-6B25-60D5-EFFBEBA0B805}"/>
              </a:ext>
            </a:extLst>
          </p:cNvPr>
          <p:cNvSpPr>
            <a:spLocks noGrp="1"/>
          </p:cNvSpPr>
          <p:nvPr>
            <p:ph type="body" sz="quarter" idx="21" hasCustomPrompt="1"/>
          </p:nvPr>
        </p:nvSpPr>
        <p:spPr>
          <a:xfrm>
            <a:off x="5472000" y="2684341"/>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7" name="Text Placeholder 9">
            <a:extLst>
              <a:ext uri="{FF2B5EF4-FFF2-40B4-BE49-F238E27FC236}">
                <a16:creationId xmlns:a16="http://schemas.microsoft.com/office/drawing/2014/main" id="{AEEBBA9D-5DF0-C4DE-DA0C-D94DB9680987}"/>
              </a:ext>
            </a:extLst>
          </p:cNvPr>
          <p:cNvSpPr>
            <a:spLocks noGrp="1"/>
          </p:cNvSpPr>
          <p:nvPr>
            <p:ph type="body" sz="quarter" idx="22"/>
          </p:nvPr>
        </p:nvSpPr>
        <p:spPr>
          <a:xfrm>
            <a:off x="6102991" y="3869253"/>
            <a:ext cx="3672000" cy="492610"/>
          </a:xfrm>
        </p:spPr>
        <p:txBody>
          <a:bodyPr anchor="b" anchorCtr="0"/>
          <a:lstStyle>
            <a:lvl1pPr>
              <a:defRPr sz="2500"/>
            </a:lvl1pPr>
          </a:lstStyle>
          <a:p>
            <a:pPr lvl="0"/>
            <a:r>
              <a:rPr lang="en-GB"/>
              <a:t>Click to edit Master text styles</a:t>
            </a:r>
          </a:p>
        </p:txBody>
      </p:sp>
      <p:sp>
        <p:nvSpPr>
          <p:cNvPr id="28" name="Text Placeholder 9">
            <a:extLst>
              <a:ext uri="{FF2B5EF4-FFF2-40B4-BE49-F238E27FC236}">
                <a16:creationId xmlns:a16="http://schemas.microsoft.com/office/drawing/2014/main" id="{DB7F90E3-F280-1CDA-A902-25A755B15883}"/>
              </a:ext>
            </a:extLst>
          </p:cNvPr>
          <p:cNvSpPr>
            <a:spLocks noGrp="1"/>
          </p:cNvSpPr>
          <p:nvPr>
            <p:ph type="body" sz="quarter" idx="23" hasCustomPrompt="1"/>
          </p:nvPr>
        </p:nvSpPr>
        <p:spPr>
          <a:xfrm>
            <a:off x="5472000" y="3669080"/>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
        <p:nvSpPr>
          <p:cNvPr id="29" name="Text Placeholder 9">
            <a:extLst>
              <a:ext uri="{FF2B5EF4-FFF2-40B4-BE49-F238E27FC236}">
                <a16:creationId xmlns:a16="http://schemas.microsoft.com/office/drawing/2014/main" id="{0FEF5F7C-B41B-B0AE-6F50-3C7DA6FBEC8B}"/>
              </a:ext>
            </a:extLst>
          </p:cNvPr>
          <p:cNvSpPr>
            <a:spLocks noGrp="1"/>
          </p:cNvSpPr>
          <p:nvPr>
            <p:ph type="body" sz="quarter" idx="24"/>
          </p:nvPr>
        </p:nvSpPr>
        <p:spPr>
          <a:xfrm>
            <a:off x="6102991" y="4842268"/>
            <a:ext cx="3672000" cy="492610"/>
          </a:xfrm>
        </p:spPr>
        <p:txBody>
          <a:bodyPr anchor="b" anchorCtr="0"/>
          <a:lstStyle>
            <a:lvl1pPr>
              <a:defRPr sz="2500"/>
            </a:lvl1pPr>
          </a:lstStyle>
          <a:p>
            <a:pPr lvl="0"/>
            <a:r>
              <a:rPr lang="en-GB"/>
              <a:t>Click to edit Master text styles</a:t>
            </a:r>
          </a:p>
        </p:txBody>
      </p:sp>
      <p:sp>
        <p:nvSpPr>
          <p:cNvPr id="30" name="Text Placeholder 9">
            <a:extLst>
              <a:ext uri="{FF2B5EF4-FFF2-40B4-BE49-F238E27FC236}">
                <a16:creationId xmlns:a16="http://schemas.microsoft.com/office/drawing/2014/main" id="{313923B0-9EB4-1CD6-4D97-CD6FAC8345A4}"/>
              </a:ext>
            </a:extLst>
          </p:cNvPr>
          <p:cNvSpPr>
            <a:spLocks noGrp="1"/>
          </p:cNvSpPr>
          <p:nvPr>
            <p:ph type="body" sz="quarter" idx="25" hasCustomPrompt="1"/>
          </p:nvPr>
        </p:nvSpPr>
        <p:spPr>
          <a:xfrm>
            <a:off x="5472000" y="4642095"/>
            <a:ext cx="539262" cy="621567"/>
          </a:xfrm>
        </p:spPr>
        <p:txBody>
          <a:bodyPr/>
          <a:lstStyle>
            <a:lvl1pPr>
              <a:spcBef>
                <a:spcPts val="0"/>
              </a:spcBef>
              <a:spcAft>
                <a:spcPts val="0"/>
              </a:spcAft>
              <a:defRPr sz="5100" b="0">
                <a:solidFill>
                  <a:schemeClr val="accent1"/>
                </a:solidFill>
                <a:latin typeface="Calibri Light" panose="020F0302020204030204" pitchFamily="34" charset="0"/>
                <a:cs typeface="Calibri Light" panose="020F0302020204030204" pitchFamily="34" charset="0"/>
              </a:defRPr>
            </a:lvl1pPr>
          </a:lstStyle>
          <a:p>
            <a:pPr lvl="0"/>
            <a:r>
              <a:rPr lang="en-GB" dirty="0"/>
              <a:t>1</a:t>
            </a:r>
          </a:p>
        </p:txBody>
      </p:sp>
    </p:spTree>
    <p:extLst>
      <p:ext uri="{BB962C8B-B14F-4D97-AF65-F5344CB8AC3E}">
        <p14:creationId xmlns:p14="http://schemas.microsoft.com/office/powerpoint/2010/main" val="41558217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D04ED18-547B-B18B-68FE-7EC3FB2E5B6D}"/>
              </a:ext>
            </a:extLst>
          </p:cNvPr>
          <p:cNvSpPr>
            <a:spLocks noGrp="1"/>
          </p:cNvSpPr>
          <p:nvPr>
            <p:ph sz="half" idx="1"/>
          </p:nvPr>
        </p:nvSpPr>
        <p:spPr>
          <a:xfrm>
            <a:off x="540000" y="1863725"/>
            <a:ext cx="7405200" cy="414972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0482099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ext + ch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pic>
        <p:nvPicPr>
          <p:cNvPr id="8" name="Graphic 7">
            <a:extLst>
              <a:ext uri="{FF2B5EF4-FFF2-40B4-BE49-F238E27FC236}">
                <a16:creationId xmlns:a16="http://schemas.microsoft.com/office/drawing/2014/main" id="{A4463E5F-9CBA-9811-AA2C-07F4347654FE}"/>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13" r="25303" b="13616"/>
          <a:stretch/>
        </p:blipFill>
        <p:spPr>
          <a:xfrm>
            <a:off x="5774400" y="0"/>
            <a:ext cx="6417600" cy="6858000"/>
          </a:xfrm>
          <a:prstGeom prst="rect">
            <a:avLst/>
          </a:prstGeom>
        </p:spPr>
      </p:pic>
      <p:sp>
        <p:nvSpPr>
          <p:cNvPr id="10" name="Chart Placeholder 9">
            <a:extLst>
              <a:ext uri="{FF2B5EF4-FFF2-40B4-BE49-F238E27FC236}">
                <a16:creationId xmlns:a16="http://schemas.microsoft.com/office/drawing/2014/main" id="{A4189B63-EC55-C290-3394-C48621B2EDA6}"/>
              </a:ext>
            </a:extLst>
          </p:cNvPr>
          <p:cNvSpPr>
            <a:spLocks noGrp="1"/>
          </p:cNvSpPr>
          <p:nvPr>
            <p:ph type="chart" sz="quarter" idx="10"/>
          </p:nvPr>
        </p:nvSpPr>
        <p:spPr>
          <a:xfrm>
            <a:off x="6096000" y="1875692"/>
            <a:ext cx="5556250" cy="3898800"/>
          </a:xfrm>
        </p:spPr>
        <p:txBody>
          <a:bodyPr/>
          <a:lstStyle/>
          <a:p>
            <a:r>
              <a:rPr lang="en-GB"/>
              <a:t>Click icon to add chart</a:t>
            </a:r>
          </a:p>
        </p:txBody>
      </p:sp>
      <p:pic>
        <p:nvPicPr>
          <p:cNvPr id="4" name="Graphic 3">
            <a:extLst>
              <a:ext uri="{FF2B5EF4-FFF2-40B4-BE49-F238E27FC236}">
                <a16:creationId xmlns:a16="http://schemas.microsoft.com/office/drawing/2014/main" id="{706369D0-D2AD-B6E6-F3B1-E9DBF475B601}"/>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13" r="25303" b="13616"/>
          <a:stretch/>
        </p:blipFill>
        <p:spPr>
          <a:xfrm>
            <a:off x="5774400" y="0"/>
            <a:ext cx="6417600" cy="6858000"/>
          </a:xfrm>
          <a:prstGeom prst="rect">
            <a:avLst/>
          </a:prstGeom>
        </p:spPr>
      </p:pic>
      <p:pic>
        <p:nvPicPr>
          <p:cNvPr id="5" name="Graphic 4">
            <a:extLst>
              <a:ext uri="{FF2B5EF4-FFF2-40B4-BE49-F238E27FC236}">
                <a16:creationId xmlns:a16="http://schemas.microsoft.com/office/drawing/2014/main" id="{93068BE1-C576-97F0-2746-0B9699171001}"/>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13" r="25303" b="13616"/>
          <a:stretch/>
        </p:blipFill>
        <p:spPr>
          <a:xfrm>
            <a:off x="5774400" y="0"/>
            <a:ext cx="6417600" cy="6858000"/>
          </a:xfrm>
          <a:prstGeom prst="rect">
            <a:avLst/>
          </a:prstGeom>
        </p:spPr>
      </p:pic>
    </p:spTree>
    <p:extLst>
      <p:ext uri="{BB962C8B-B14F-4D97-AF65-F5344CB8AC3E}">
        <p14:creationId xmlns:p14="http://schemas.microsoft.com/office/powerpoint/2010/main" val="18900541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ext + imag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2FD91081-66D9-20CD-CFA3-5F9C6952C75A}"/>
              </a:ext>
            </a:extLst>
          </p:cNvPr>
          <p:cNvSpPr>
            <a:spLocks noGrp="1"/>
          </p:cNvSpPr>
          <p:nvPr>
            <p:ph type="pic" sz="quarter" idx="10"/>
          </p:nvPr>
        </p:nvSpPr>
        <p:spPr>
          <a:xfrm>
            <a:off x="6523886" y="0"/>
            <a:ext cx="5668115" cy="685800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p:spPr>
        <p:txBody>
          <a:bodyPr wrap="square">
            <a:noAutofit/>
          </a:bodyPr>
          <a:lstStyle/>
          <a:p>
            <a:r>
              <a:rPr lang="en-GB"/>
              <a:t>Click icon to add picture</a:t>
            </a:r>
          </a:p>
        </p:txBody>
      </p:sp>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6742124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DF223-3CD4-B40C-F771-95A05D694D35}"/>
              </a:ext>
            </a:extLst>
          </p:cNvPr>
          <p:cNvSpPr>
            <a:spLocks noGrp="1"/>
          </p:cNvSpPr>
          <p:nvPr>
            <p:ph type="title"/>
          </p:nvPr>
        </p:nvSpPr>
        <p:spPr>
          <a:xfrm>
            <a:off x="540000" y="1494000"/>
            <a:ext cx="5540400" cy="1310400"/>
          </a:xfrm>
        </p:spPr>
        <p:txBody>
          <a:bodyPr anchor="t" anchorCtr="0"/>
          <a:lstStyle>
            <a:lvl1pPr>
              <a:lnSpc>
                <a:spcPct val="90000"/>
              </a:lnSpc>
              <a:defRPr sz="5500">
                <a:solidFill>
                  <a:schemeClr val="bg1"/>
                </a:solidFill>
              </a:defRPr>
            </a:lvl1pPr>
          </a:lstStyle>
          <a:p>
            <a:r>
              <a:rPr lang="en-GB"/>
              <a:t>Click to edit Master title style</a:t>
            </a:r>
          </a:p>
        </p:txBody>
      </p:sp>
      <p:sp>
        <p:nvSpPr>
          <p:cNvPr id="3" name="Text Placeholder 2">
            <a:extLst>
              <a:ext uri="{FF2B5EF4-FFF2-40B4-BE49-F238E27FC236}">
                <a16:creationId xmlns:a16="http://schemas.microsoft.com/office/drawing/2014/main" id="{A7CFC3F6-B269-C573-D9CD-5D1D86500059}"/>
              </a:ext>
            </a:extLst>
          </p:cNvPr>
          <p:cNvSpPr>
            <a:spLocks noGrp="1"/>
          </p:cNvSpPr>
          <p:nvPr>
            <p:ph type="body" idx="1"/>
          </p:nvPr>
        </p:nvSpPr>
        <p:spPr>
          <a:xfrm>
            <a:off x="540000" y="3430800"/>
            <a:ext cx="5117850" cy="1918800"/>
          </a:xfrm>
        </p:spPr>
        <p:txBody>
          <a:bodyPr/>
          <a:lstStyle>
            <a:lvl1pPr marL="0" indent="0">
              <a:lnSpc>
                <a:spcPct val="90000"/>
              </a:lnSpc>
              <a:spcBef>
                <a:spcPts val="0"/>
              </a:spcBef>
              <a:buNone/>
              <a:defRPr sz="2300" b="0">
                <a:solidFill>
                  <a:schemeClr val="bg1"/>
                </a:solidFill>
                <a:latin typeface="Calibri Light" panose="020F0302020204030204" pitchFamily="34" charset="0"/>
                <a:cs typeface="Calibri Light" panose="020F03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1677846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ext + highlight">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99EF23F-F78E-B85E-C8A6-4612E8B21D2B}"/>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2BEAEC6-437D-233E-C915-C52F0FBAE0F5}"/>
              </a:ext>
            </a:extLst>
          </p:cNvPr>
          <p:cNvSpPr>
            <a:spLocks noGrp="1"/>
          </p:cNvSpPr>
          <p:nvPr>
            <p:ph type="body" sz="quarter" idx="10"/>
          </p:nvPr>
        </p:nvSpPr>
        <p:spPr>
          <a:xfrm>
            <a:off x="7124399" y="3124800"/>
            <a:ext cx="4526263" cy="2888650"/>
          </a:xfrm>
        </p:spPr>
        <p:txBody>
          <a:bodyPr/>
          <a:lstStyle>
            <a:lvl1pPr>
              <a:defRPr sz="2900" b="0">
                <a:solidFill>
                  <a:schemeClr val="bg1"/>
                </a:solidFill>
              </a:defRPr>
            </a:lvl1pPr>
            <a:lvl2pPr>
              <a:defRPr sz="2900">
                <a:solidFill>
                  <a:schemeClr val="bg1"/>
                </a:solidFill>
              </a:defRPr>
            </a:lvl2pPr>
            <a:lvl3pPr>
              <a:defRPr sz="2900">
                <a:solidFill>
                  <a:schemeClr val="bg1"/>
                </a:solidFill>
              </a:defRPr>
            </a:lvl3pPr>
            <a:lvl4pPr>
              <a:defRPr sz="2900">
                <a:solidFill>
                  <a:schemeClr val="bg1"/>
                </a:solidFill>
              </a:defRPr>
            </a:lvl4pPr>
            <a:lvl5pPr>
              <a:defRPr sz="2900">
                <a:solidFill>
                  <a:schemeClr val="bg1"/>
                </a:solidFill>
              </a:defRPr>
            </a:lvl5pPr>
          </a:lstStyle>
          <a:p>
            <a:pPr lvl="0"/>
            <a:r>
              <a:rPr lang="en-GB"/>
              <a:t>Click to edit Master text styles</a:t>
            </a:r>
          </a:p>
        </p:txBody>
      </p:sp>
      <p:pic>
        <p:nvPicPr>
          <p:cNvPr id="4" name="Graphic 3">
            <a:extLst>
              <a:ext uri="{FF2B5EF4-FFF2-40B4-BE49-F238E27FC236}">
                <a16:creationId xmlns:a16="http://schemas.microsoft.com/office/drawing/2014/main" id="{6C2534FF-1AC2-F751-ED93-D5AA843A1394}"/>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pic>
        <p:nvPicPr>
          <p:cNvPr id="6" name="Graphic 5">
            <a:extLst>
              <a:ext uri="{FF2B5EF4-FFF2-40B4-BE49-F238E27FC236}">
                <a16:creationId xmlns:a16="http://schemas.microsoft.com/office/drawing/2014/main" id="{8F2719DA-9631-6346-4648-EB6451BCC395}"/>
              </a:ext>
            </a:extLst>
          </p:cNvPr>
          <p:cNvPicPr>
            <a:picLocks noChangeAspect="1"/>
          </p:cNvPicPr>
          <p:nvPr userDrawn="1"/>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t="13206" r="31635" b="13658"/>
          <a:stretch/>
        </p:blipFill>
        <p:spPr>
          <a:xfrm>
            <a:off x="6314400" y="0"/>
            <a:ext cx="5877600" cy="6858000"/>
          </a:xfrm>
          <a:prstGeom prst="rect">
            <a:avLst/>
          </a:prstGeom>
        </p:spPr>
      </p:pic>
    </p:spTree>
    <p:extLst>
      <p:ext uri="{BB962C8B-B14F-4D97-AF65-F5344CB8AC3E}">
        <p14:creationId xmlns:p14="http://schemas.microsoft.com/office/powerpoint/2010/main" val="40839166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Intro + large chart/image">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EA45179F-EE03-814B-3EA9-219AEEBA6DCF}"/>
              </a:ext>
            </a:extLst>
          </p:cNvPr>
          <p:cNvSpPr>
            <a:spLocks noGrp="1"/>
          </p:cNvSpPr>
          <p:nvPr>
            <p:ph type="body" sz="quarter" idx="10"/>
          </p:nvPr>
        </p:nvSpPr>
        <p:spPr>
          <a:xfrm>
            <a:off x="544512" y="1863725"/>
            <a:ext cx="9159557" cy="685800"/>
          </a:xfrm>
        </p:spPr>
        <p:txBody>
          <a:bodyPr/>
          <a:lstStyle>
            <a:lvl1pPr>
              <a:defRPr sz="1500" b="0"/>
            </a:lvl1pPr>
          </a:lstStyle>
          <a:p>
            <a:pPr lvl="0"/>
            <a:r>
              <a:rPr lang="en-GB"/>
              <a:t>Click to edit Master text styles</a:t>
            </a:r>
          </a:p>
        </p:txBody>
      </p:sp>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
        <p:nvSpPr>
          <p:cNvPr id="7" name="Content Placeholder 6">
            <a:extLst>
              <a:ext uri="{FF2B5EF4-FFF2-40B4-BE49-F238E27FC236}">
                <a16:creationId xmlns:a16="http://schemas.microsoft.com/office/drawing/2014/main" id="{B4E07B9B-964A-742E-DB3E-7F40972E2B3D}"/>
              </a:ext>
            </a:extLst>
          </p:cNvPr>
          <p:cNvSpPr>
            <a:spLocks noGrp="1"/>
          </p:cNvSpPr>
          <p:nvPr>
            <p:ph sz="quarter" idx="11" hasCustomPrompt="1"/>
          </p:nvPr>
        </p:nvSpPr>
        <p:spPr>
          <a:xfrm>
            <a:off x="544513" y="2663824"/>
            <a:ext cx="11106150" cy="3348000"/>
          </a:xfrm>
        </p:spPr>
        <p:txBody>
          <a:bodyPr/>
          <a:lstStyle>
            <a:lvl1pPr>
              <a:defRPr/>
            </a:lvl1pPr>
          </a:lstStyle>
          <a:p>
            <a:pPr lvl="0"/>
            <a:r>
              <a:rPr lang="en-GB" dirty="0"/>
              <a:t>Click to add chart or image</a:t>
            </a:r>
          </a:p>
        </p:txBody>
      </p:sp>
    </p:spTree>
    <p:extLst>
      <p:ext uri="{BB962C8B-B14F-4D97-AF65-F5344CB8AC3E}">
        <p14:creationId xmlns:p14="http://schemas.microsoft.com/office/powerpoint/2010/main" val="10625293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Intro + table">
    <p:spTree>
      <p:nvGrpSpPr>
        <p:cNvPr id="1" name=""/>
        <p:cNvGrpSpPr/>
        <p:nvPr/>
      </p:nvGrpSpPr>
      <p:grpSpPr>
        <a:xfrm>
          <a:off x="0" y="0"/>
          <a:ext cx="0" cy="0"/>
          <a:chOff x="0" y="0"/>
          <a:chExt cx="0" cy="0"/>
        </a:xfrm>
      </p:grpSpPr>
      <p:sp>
        <p:nvSpPr>
          <p:cNvPr id="4" name="Table Placeholder 3">
            <a:extLst>
              <a:ext uri="{FF2B5EF4-FFF2-40B4-BE49-F238E27FC236}">
                <a16:creationId xmlns:a16="http://schemas.microsoft.com/office/drawing/2014/main" id="{34BE234A-BFD6-6806-DC62-4EC83903E2D9}"/>
              </a:ext>
            </a:extLst>
          </p:cNvPr>
          <p:cNvSpPr>
            <a:spLocks noGrp="1"/>
          </p:cNvSpPr>
          <p:nvPr>
            <p:ph type="tbl" sz="quarter" idx="12"/>
          </p:nvPr>
        </p:nvSpPr>
        <p:spPr>
          <a:xfrm>
            <a:off x="539750" y="2663824"/>
            <a:ext cx="11110913" cy="3349626"/>
          </a:xfrm>
        </p:spPr>
        <p:txBody>
          <a:bodyPr/>
          <a:lstStyle/>
          <a:p>
            <a:r>
              <a:rPr lang="en-GB"/>
              <a:t>Click icon to add table</a:t>
            </a:r>
          </a:p>
        </p:txBody>
      </p:sp>
      <p:sp>
        <p:nvSpPr>
          <p:cNvPr id="5" name="Text Placeholder 4">
            <a:extLst>
              <a:ext uri="{FF2B5EF4-FFF2-40B4-BE49-F238E27FC236}">
                <a16:creationId xmlns:a16="http://schemas.microsoft.com/office/drawing/2014/main" id="{EA45179F-EE03-814B-3EA9-219AEEBA6DCF}"/>
              </a:ext>
            </a:extLst>
          </p:cNvPr>
          <p:cNvSpPr>
            <a:spLocks noGrp="1"/>
          </p:cNvSpPr>
          <p:nvPr>
            <p:ph type="body" sz="quarter" idx="10"/>
          </p:nvPr>
        </p:nvSpPr>
        <p:spPr>
          <a:xfrm>
            <a:off x="544512" y="1863725"/>
            <a:ext cx="9159557" cy="685800"/>
          </a:xfrm>
        </p:spPr>
        <p:txBody>
          <a:bodyPr/>
          <a:lstStyle>
            <a:lvl1pPr>
              <a:defRPr sz="1500" b="0"/>
            </a:lvl1pPr>
          </a:lstStyle>
          <a:p>
            <a:pPr lvl="0"/>
            <a:r>
              <a:rPr lang="en-GB"/>
              <a:t>Click to edit Master text styles</a:t>
            </a:r>
          </a:p>
        </p:txBody>
      </p:sp>
      <p:sp>
        <p:nvSpPr>
          <p:cNvPr id="2" name="Title 1">
            <a:extLst>
              <a:ext uri="{FF2B5EF4-FFF2-40B4-BE49-F238E27FC236}">
                <a16:creationId xmlns:a16="http://schemas.microsoft.com/office/drawing/2014/main" id="{B7575FEA-EF6C-28AD-BB9C-5781909780D0}"/>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37084808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ext + quote">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D99EF23F-F78E-B85E-C8A6-4612E8B21D2B}"/>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sp>
        <p:nvSpPr>
          <p:cNvPr id="2" name="Title 1">
            <a:extLst>
              <a:ext uri="{FF2B5EF4-FFF2-40B4-BE49-F238E27FC236}">
                <a16:creationId xmlns:a16="http://schemas.microsoft.com/office/drawing/2014/main" id="{ED65CD90-7A9F-576E-AB5E-FFBC03064043}"/>
              </a:ext>
            </a:extLst>
          </p:cNvPr>
          <p:cNvSpPr>
            <a:spLocks noGrp="1"/>
          </p:cNvSpPr>
          <p:nvPr>
            <p:ph type="title"/>
          </p:nvPr>
        </p:nvSpPr>
        <p:spPr>
          <a:xfrm>
            <a:off x="545124" y="517524"/>
            <a:ext cx="5302800" cy="1065091"/>
          </a:xfrm>
        </p:spPr>
        <p:txBody>
          <a:bodyPr/>
          <a:lstStyle/>
          <a:p>
            <a:r>
              <a:rPr lang="en-GB"/>
              <a:t>Click to edit Master title style</a:t>
            </a:r>
          </a:p>
        </p:txBody>
      </p:sp>
      <p:sp>
        <p:nvSpPr>
          <p:cNvPr id="3" name="Content Placeholder 2">
            <a:extLst>
              <a:ext uri="{FF2B5EF4-FFF2-40B4-BE49-F238E27FC236}">
                <a16:creationId xmlns:a16="http://schemas.microsoft.com/office/drawing/2014/main" id="{EB4A1213-B62B-CA65-AAA6-955723A1605B}"/>
              </a:ext>
            </a:extLst>
          </p:cNvPr>
          <p:cNvSpPr>
            <a:spLocks noGrp="1"/>
          </p:cNvSpPr>
          <p:nvPr>
            <p:ph idx="1"/>
          </p:nvPr>
        </p:nvSpPr>
        <p:spPr>
          <a:xfrm>
            <a:off x="539749" y="1872000"/>
            <a:ext cx="4608000" cy="4141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Text Placeholder 5">
            <a:extLst>
              <a:ext uri="{FF2B5EF4-FFF2-40B4-BE49-F238E27FC236}">
                <a16:creationId xmlns:a16="http://schemas.microsoft.com/office/drawing/2014/main" id="{57AA0C61-5B7D-1DEF-0A9F-4C853E79D915}"/>
              </a:ext>
            </a:extLst>
          </p:cNvPr>
          <p:cNvSpPr>
            <a:spLocks noGrp="1"/>
          </p:cNvSpPr>
          <p:nvPr>
            <p:ph type="body" sz="quarter" idx="10"/>
          </p:nvPr>
        </p:nvSpPr>
        <p:spPr>
          <a:xfrm>
            <a:off x="7109999" y="1872000"/>
            <a:ext cx="4542251" cy="4141450"/>
          </a:xfrm>
        </p:spPr>
        <p:txBody>
          <a:bodyPr/>
          <a:lstStyle>
            <a:lvl1pPr>
              <a:spcBef>
                <a:spcPts val="0"/>
              </a:spcBef>
              <a:spcAft>
                <a:spcPts val="1984"/>
              </a:spcAft>
              <a:defRPr sz="3200" b="0">
                <a:latin typeface="Calibri Light" panose="020F0302020204030204" pitchFamily="34" charset="0"/>
                <a:cs typeface="Calibri Light" panose="020F0302020204030204" pitchFamily="34" charset="0"/>
              </a:defRPr>
            </a:lvl1pPr>
            <a:lvl2pPr>
              <a:defRPr sz="2100" b="1">
                <a:solidFill>
                  <a:schemeClr val="accent1"/>
                </a:solidFill>
              </a:defRPr>
            </a:lvl2pPr>
          </a:lstStyle>
          <a:p>
            <a:pPr lvl="0"/>
            <a:r>
              <a:rPr lang="en-GB"/>
              <a:t>Click to edit Master text styles</a:t>
            </a:r>
          </a:p>
          <a:p>
            <a:pPr lvl="1"/>
            <a:r>
              <a:rPr lang="en-GB"/>
              <a:t>Second level</a:t>
            </a:r>
          </a:p>
        </p:txBody>
      </p:sp>
      <p:pic>
        <p:nvPicPr>
          <p:cNvPr id="4" name="Graphic 3">
            <a:extLst>
              <a:ext uri="{FF2B5EF4-FFF2-40B4-BE49-F238E27FC236}">
                <a16:creationId xmlns:a16="http://schemas.microsoft.com/office/drawing/2014/main" id="{6E5D9694-FA2F-43E5-73F7-C884725B4F3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pic>
        <p:nvPicPr>
          <p:cNvPr id="5" name="Graphic 4">
            <a:extLst>
              <a:ext uri="{FF2B5EF4-FFF2-40B4-BE49-F238E27FC236}">
                <a16:creationId xmlns:a16="http://schemas.microsoft.com/office/drawing/2014/main" id="{882AC506-2AA0-AB22-F751-3A3CE5CC369E}"/>
              </a:ext>
            </a:extLst>
          </p:cNvPr>
          <p:cNvPicPr>
            <a:picLocks noChangeAspect="1"/>
          </p:cNvPicPr>
          <p:nvPr userDrawn="1"/>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t="13206" r="31635" b="13658"/>
          <a:stretch/>
        </p:blipFill>
        <p:spPr>
          <a:xfrm>
            <a:off x="6314400" y="0"/>
            <a:ext cx="5877600" cy="6858000"/>
          </a:xfrm>
          <a:prstGeom prst="rect">
            <a:avLst/>
          </a:prstGeom>
        </p:spPr>
      </p:pic>
    </p:spTree>
    <p:extLst>
      <p:ext uri="{BB962C8B-B14F-4D97-AF65-F5344CB8AC3E}">
        <p14:creationId xmlns:p14="http://schemas.microsoft.com/office/powerpoint/2010/main" val="24845594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4 column with 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03D21-E776-6E77-F103-77DB1FD683EA}"/>
              </a:ext>
            </a:extLst>
          </p:cNvPr>
          <p:cNvSpPr>
            <a:spLocks noGrp="1"/>
          </p:cNvSpPr>
          <p:nvPr>
            <p:ph type="title"/>
          </p:nvPr>
        </p:nvSpPr>
        <p:spPr/>
        <p:txBody>
          <a:bodyPr/>
          <a:lstStyle/>
          <a:p>
            <a:r>
              <a:rPr lang="en-GB"/>
              <a:t>Click to edit Master title style</a:t>
            </a:r>
          </a:p>
        </p:txBody>
      </p:sp>
      <p:sp>
        <p:nvSpPr>
          <p:cNvPr id="4" name="Picture Placeholder 3">
            <a:extLst>
              <a:ext uri="{FF2B5EF4-FFF2-40B4-BE49-F238E27FC236}">
                <a16:creationId xmlns:a16="http://schemas.microsoft.com/office/drawing/2014/main" id="{93B056AB-5AFA-E9DB-AB05-CDFD6EF51105}"/>
              </a:ext>
            </a:extLst>
          </p:cNvPr>
          <p:cNvSpPr>
            <a:spLocks noGrp="1"/>
          </p:cNvSpPr>
          <p:nvPr>
            <p:ph type="pic" sz="quarter" idx="10"/>
          </p:nvPr>
        </p:nvSpPr>
        <p:spPr>
          <a:xfrm>
            <a:off x="547200" y="1933200"/>
            <a:ext cx="1710000" cy="1710000"/>
          </a:xfrm>
          <a:prstGeom prst="ellipse">
            <a:avLst/>
          </a:prstGeom>
          <a:solidFill>
            <a:srgbClr val="CCCCCC"/>
          </a:solidFill>
        </p:spPr>
        <p:txBody>
          <a:bodyPr/>
          <a:lstStyle/>
          <a:p>
            <a:r>
              <a:rPr lang="en-GB"/>
              <a:t>Click icon to add picture</a:t>
            </a:r>
          </a:p>
        </p:txBody>
      </p:sp>
      <p:sp>
        <p:nvSpPr>
          <p:cNvPr id="5" name="Picture Placeholder 3">
            <a:extLst>
              <a:ext uri="{FF2B5EF4-FFF2-40B4-BE49-F238E27FC236}">
                <a16:creationId xmlns:a16="http://schemas.microsoft.com/office/drawing/2014/main" id="{61AF6A3C-B207-AEB7-D66E-908E24293E19}"/>
              </a:ext>
            </a:extLst>
          </p:cNvPr>
          <p:cNvSpPr>
            <a:spLocks noGrp="1"/>
          </p:cNvSpPr>
          <p:nvPr>
            <p:ph type="pic" sz="quarter" idx="11"/>
          </p:nvPr>
        </p:nvSpPr>
        <p:spPr>
          <a:xfrm>
            <a:off x="3521569" y="1933200"/>
            <a:ext cx="1710000" cy="1710000"/>
          </a:xfrm>
          <a:prstGeom prst="ellipse">
            <a:avLst/>
          </a:prstGeom>
          <a:solidFill>
            <a:srgbClr val="CCCCCC"/>
          </a:solidFill>
        </p:spPr>
        <p:txBody>
          <a:bodyPr/>
          <a:lstStyle/>
          <a:p>
            <a:r>
              <a:rPr lang="en-GB"/>
              <a:t>Click icon to add picture</a:t>
            </a:r>
          </a:p>
        </p:txBody>
      </p:sp>
      <p:sp>
        <p:nvSpPr>
          <p:cNvPr id="6" name="Picture Placeholder 3">
            <a:extLst>
              <a:ext uri="{FF2B5EF4-FFF2-40B4-BE49-F238E27FC236}">
                <a16:creationId xmlns:a16="http://schemas.microsoft.com/office/drawing/2014/main" id="{28C3FDFE-E961-4A2A-8230-2029FDC24E17}"/>
              </a:ext>
            </a:extLst>
          </p:cNvPr>
          <p:cNvSpPr>
            <a:spLocks noGrp="1"/>
          </p:cNvSpPr>
          <p:nvPr>
            <p:ph type="pic" sz="quarter" idx="12"/>
          </p:nvPr>
        </p:nvSpPr>
        <p:spPr>
          <a:xfrm>
            <a:off x="6503138" y="1933200"/>
            <a:ext cx="1710000" cy="1710000"/>
          </a:xfrm>
          <a:prstGeom prst="ellipse">
            <a:avLst/>
          </a:prstGeom>
          <a:solidFill>
            <a:srgbClr val="CCCCCC"/>
          </a:solidFill>
        </p:spPr>
        <p:txBody>
          <a:bodyPr/>
          <a:lstStyle/>
          <a:p>
            <a:r>
              <a:rPr lang="en-GB"/>
              <a:t>Click icon to add picture</a:t>
            </a:r>
          </a:p>
        </p:txBody>
      </p:sp>
      <p:sp>
        <p:nvSpPr>
          <p:cNvPr id="7" name="Picture Placeholder 3">
            <a:extLst>
              <a:ext uri="{FF2B5EF4-FFF2-40B4-BE49-F238E27FC236}">
                <a16:creationId xmlns:a16="http://schemas.microsoft.com/office/drawing/2014/main" id="{23437535-574E-4D1A-4B09-0EC33AE8CCE4}"/>
              </a:ext>
            </a:extLst>
          </p:cNvPr>
          <p:cNvSpPr>
            <a:spLocks noGrp="1"/>
          </p:cNvSpPr>
          <p:nvPr>
            <p:ph type="pic" sz="quarter" idx="13"/>
          </p:nvPr>
        </p:nvSpPr>
        <p:spPr>
          <a:xfrm>
            <a:off x="9484708" y="1933200"/>
            <a:ext cx="1710000" cy="1710000"/>
          </a:xfrm>
          <a:prstGeom prst="ellipse">
            <a:avLst/>
          </a:prstGeom>
          <a:solidFill>
            <a:srgbClr val="CCCCCC"/>
          </a:solidFill>
        </p:spPr>
        <p:txBody>
          <a:bodyPr/>
          <a:lstStyle/>
          <a:p>
            <a:r>
              <a:rPr lang="en-GB"/>
              <a:t>Click icon to add picture</a:t>
            </a:r>
          </a:p>
        </p:txBody>
      </p:sp>
      <p:sp>
        <p:nvSpPr>
          <p:cNvPr id="9" name="Text Placeholder 8">
            <a:extLst>
              <a:ext uri="{FF2B5EF4-FFF2-40B4-BE49-F238E27FC236}">
                <a16:creationId xmlns:a16="http://schemas.microsoft.com/office/drawing/2014/main" id="{D3EA98B3-3C62-C9A4-7D0E-AD36E33B5A2C}"/>
              </a:ext>
            </a:extLst>
          </p:cNvPr>
          <p:cNvSpPr>
            <a:spLocks noGrp="1"/>
          </p:cNvSpPr>
          <p:nvPr>
            <p:ph type="body" sz="quarter" idx="14"/>
          </p:nvPr>
        </p:nvSpPr>
        <p:spPr>
          <a:xfrm>
            <a:off x="540000"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 name="Text Placeholder 8">
            <a:extLst>
              <a:ext uri="{FF2B5EF4-FFF2-40B4-BE49-F238E27FC236}">
                <a16:creationId xmlns:a16="http://schemas.microsoft.com/office/drawing/2014/main" id="{A282ABB3-4635-9A67-7EB3-40B300C86156}"/>
              </a:ext>
            </a:extLst>
          </p:cNvPr>
          <p:cNvSpPr>
            <a:spLocks noGrp="1"/>
          </p:cNvSpPr>
          <p:nvPr>
            <p:ph type="body" sz="quarter" idx="15"/>
          </p:nvPr>
        </p:nvSpPr>
        <p:spPr>
          <a:xfrm>
            <a:off x="9484708"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1" name="Text Placeholder 8">
            <a:extLst>
              <a:ext uri="{FF2B5EF4-FFF2-40B4-BE49-F238E27FC236}">
                <a16:creationId xmlns:a16="http://schemas.microsoft.com/office/drawing/2014/main" id="{76F828D1-6EDC-46D3-81EF-A969D087DCDA}"/>
              </a:ext>
            </a:extLst>
          </p:cNvPr>
          <p:cNvSpPr>
            <a:spLocks noGrp="1"/>
          </p:cNvSpPr>
          <p:nvPr>
            <p:ph type="body" sz="quarter" idx="16"/>
          </p:nvPr>
        </p:nvSpPr>
        <p:spPr>
          <a:xfrm>
            <a:off x="6503138"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12" name="Text Placeholder 8">
            <a:extLst>
              <a:ext uri="{FF2B5EF4-FFF2-40B4-BE49-F238E27FC236}">
                <a16:creationId xmlns:a16="http://schemas.microsoft.com/office/drawing/2014/main" id="{809345B1-3DE9-6A5D-AD1B-4BFC3642CD46}"/>
              </a:ext>
            </a:extLst>
          </p:cNvPr>
          <p:cNvSpPr>
            <a:spLocks noGrp="1"/>
          </p:cNvSpPr>
          <p:nvPr>
            <p:ph type="body" sz="quarter" idx="17"/>
          </p:nvPr>
        </p:nvSpPr>
        <p:spPr>
          <a:xfrm>
            <a:off x="3521569" y="4050000"/>
            <a:ext cx="2163600" cy="196345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26756427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Final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5EFAE2B-957A-2261-4DA8-9CD844270F6A}"/>
              </a:ext>
            </a:extLst>
          </p:cNvPr>
          <p:cNvSpPr>
            <a:spLocks noGrp="1"/>
          </p:cNvSpPr>
          <p:nvPr>
            <p:ph type="title"/>
          </p:nvPr>
        </p:nvSpPr>
        <p:spPr>
          <a:xfrm>
            <a:off x="411408" y="1306800"/>
            <a:ext cx="2566800" cy="556925"/>
          </a:xfrm>
        </p:spPr>
        <p:txBody>
          <a:bodyPr/>
          <a:lstStyle>
            <a:lvl1pPr>
              <a:defRPr sz="1500" b="0" i="0">
                <a:solidFill>
                  <a:schemeClr val="bg2"/>
                </a:solidFill>
              </a:defRPr>
            </a:lvl1pPr>
          </a:lstStyle>
          <a:p>
            <a:r>
              <a:rPr lang="en-GB" dirty="0"/>
              <a:t>Click to edit Master title style</a:t>
            </a:r>
          </a:p>
        </p:txBody>
      </p:sp>
      <p:sp>
        <p:nvSpPr>
          <p:cNvPr id="5" name="Text Placeholder 4">
            <a:extLst>
              <a:ext uri="{FF2B5EF4-FFF2-40B4-BE49-F238E27FC236}">
                <a16:creationId xmlns:a16="http://schemas.microsoft.com/office/drawing/2014/main" id="{696E1EB6-550F-A494-05A8-23E6CAE67B67}"/>
              </a:ext>
            </a:extLst>
          </p:cNvPr>
          <p:cNvSpPr>
            <a:spLocks noGrp="1"/>
          </p:cNvSpPr>
          <p:nvPr>
            <p:ph type="body" sz="quarter" idx="10"/>
          </p:nvPr>
        </p:nvSpPr>
        <p:spPr>
          <a:xfrm>
            <a:off x="411158" y="1954800"/>
            <a:ext cx="2566800" cy="1925537"/>
          </a:xfrm>
        </p:spPr>
        <p:txBody>
          <a:bodyPr/>
          <a:lstStyle>
            <a:lvl1pPr>
              <a:spcBef>
                <a:spcPts val="0"/>
              </a:spcBef>
              <a:spcAft>
                <a:spcPts val="1417"/>
              </a:spcAft>
              <a:defRPr sz="1500" b="0">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GB"/>
              <a:t>Click to edit Master text styles</a:t>
            </a:r>
          </a:p>
        </p:txBody>
      </p:sp>
      <p:sp>
        <p:nvSpPr>
          <p:cNvPr id="7" name="Text Placeholder 6">
            <a:extLst>
              <a:ext uri="{FF2B5EF4-FFF2-40B4-BE49-F238E27FC236}">
                <a16:creationId xmlns:a16="http://schemas.microsoft.com/office/drawing/2014/main" id="{59E95362-6981-42A1-ABE3-4C3BFBF74483}"/>
              </a:ext>
            </a:extLst>
          </p:cNvPr>
          <p:cNvSpPr>
            <a:spLocks noGrp="1"/>
          </p:cNvSpPr>
          <p:nvPr>
            <p:ph type="body" sz="quarter" idx="11"/>
          </p:nvPr>
        </p:nvSpPr>
        <p:spPr>
          <a:xfrm>
            <a:off x="688608" y="4341600"/>
            <a:ext cx="3326400" cy="270000"/>
          </a:xfrm>
        </p:spPr>
        <p:txBody>
          <a:bodyPr/>
          <a:lstStyle>
            <a:lvl1pPr>
              <a:spcBef>
                <a:spcPts val="0"/>
              </a:spcBef>
              <a:spcAft>
                <a:spcPts val="0"/>
              </a:spcAft>
              <a:defRPr sz="1500">
                <a:solidFill>
                  <a:schemeClr val="bg2"/>
                </a:solidFill>
              </a:defRPr>
            </a:lvl1pPr>
          </a:lstStyle>
          <a:p>
            <a:pPr lvl="0"/>
            <a:r>
              <a:rPr lang="en-GB"/>
              <a:t>Click to edit Master text styles</a:t>
            </a:r>
          </a:p>
        </p:txBody>
      </p:sp>
      <p:sp>
        <p:nvSpPr>
          <p:cNvPr id="8" name="Text Placeholder 6">
            <a:extLst>
              <a:ext uri="{FF2B5EF4-FFF2-40B4-BE49-F238E27FC236}">
                <a16:creationId xmlns:a16="http://schemas.microsoft.com/office/drawing/2014/main" id="{2134276C-64CA-120B-917E-916918800DB9}"/>
              </a:ext>
            </a:extLst>
          </p:cNvPr>
          <p:cNvSpPr>
            <a:spLocks noGrp="1"/>
          </p:cNvSpPr>
          <p:nvPr>
            <p:ph type="body" sz="quarter" idx="12"/>
          </p:nvPr>
        </p:nvSpPr>
        <p:spPr>
          <a:xfrm>
            <a:off x="688608" y="4060800"/>
            <a:ext cx="3326400" cy="270000"/>
          </a:xfrm>
        </p:spPr>
        <p:txBody>
          <a:bodyPr/>
          <a:lstStyle>
            <a:lvl1pPr>
              <a:spcBef>
                <a:spcPts val="0"/>
              </a:spcBef>
              <a:spcAft>
                <a:spcPts val="0"/>
              </a:spcAft>
              <a:defRPr sz="1500">
                <a:solidFill>
                  <a:schemeClr val="bg2"/>
                </a:solidFill>
              </a:defRPr>
            </a:lvl1pPr>
          </a:lstStyle>
          <a:p>
            <a:pPr lvl="0"/>
            <a:r>
              <a:rPr lang="en-GB"/>
              <a:t>Click to edit Master text styles</a:t>
            </a:r>
          </a:p>
        </p:txBody>
      </p:sp>
      <p:sp>
        <p:nvSpPr>
          <p:cNvPr id="9" name="Text Placeholder 4">
            <a:extLst>
              <a:ext uri="{FF2B5EF4-FFF2-40B4-BE49-F238E27FC236}">
                <a16:creationId xmlns:a16="http://schemas.microsoft.com/office/drawing/2014/main" id="{55CB7D6B-0232-0372-FBD7-8DD40EEA35FD}"/>
              </a:ext>
            </a:extLst>
          </p:cNvPr>
          <p:cNvSpPr>
            <a:spLocks noGrp="1"/>
          </p:cNvSpPr>
          <p:nvPr>
            <p:ph type="body" sz="quarter" idx="13"/>
          </p:nvPr>
        </p:nvSpPr>
        <p:spPr>
          <a:xfrm>
            <a:off x="411158" y="5002801"/>
            <a:ext cx="3603850" cy="1387200"/>
          </a:xfrm>
        </p:spPr>
        <p:txBody>
          <a:bodyPr/>
          <a:lstStyle>
            <a:lvl1pPr>
              <a:spcBef>
                <a:spcPts val="0"/>
              </a:spcBef>
              <a:spcAft>
                <a:spcPts val="2835"/>
              </a:spcAft>
              <a:defRPr sz="1500" b="0">
                <a:solidFill>
                  <a:schemeClr val="bg2"/>
                </a:solidFill>
              </a:defRPr>
            </a:lvl1pPr>
            <a:lvl2pPr>
              <a:defRPr>
                <a:solidFill>
                  <a:schemeClr val="bg2"/>
                </a:solidFill>
              </a:defRPr>
            </a:lvl2pPr>
            <a:lvl3pPr>
              <a:defRPr>
                <a:solidFill>
                  <a:schemeClr val="bg2"/>
                </a:solidFill>
              </a:defRPr>
            </a:lvl3pPr>
            <a:lvl4pPr>
              <a:defRPr>
                <a:solidFill>
                  <a:schemeClr val="bg2"/>
                </a:solidFill>
              </a:defRPr>
            </a:lvl4pPr>
            <a:lvl5pPr>
              <a:defRPr>
                <a:solidFill>
                  <a:schemeClr val="bg2"/>
                </a:solidFill>
              </a:defRPr>
            </a:lvl5pPr>
          </a:lstStyle>
          <a:p>
            <a:pPr lvl="0"/>
            <a:r>
              <a:rPr lang="en-GB"/>
              <a:t>Click to edit Master text styles</a:t>
            </a:r>
          </a:p>
        </p:txBody>
      </p:sp>
      <p:pic>
        <p:nvPicPr>
          <p:cNvPr id="12" name="Graphic 15">
            <a:extLst>
              <a:ext uri="{FF2B5EF4-FFF2-40B4-BE49-F238E27FC236}">
                <a16:creationId xmlns:a16="http://schemas.microsoft.com/office/drawing/2014/main" id="{66B58CB0-6632-867D-5FA6-0F21041CBE1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6000" y="396000"/>
            <a:ext cx="2743200" cy="647700"/>
          </a:xfrm>
          <a:prstGeom prst="rect">
            <a:avLst/>
          </a:prstGeom>
        </p:spPr>
      </p:pic>
    </p:spTree>
    <p:extLst>
      <p:ext uri="{BB962C8B-B14F-4D97-AF65-F5344CB8AC3E}">
        <p14:creationId xmlns:p14="http://schemas.microsoft.com/office/powerpoint/2010/main" val="28962462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03D21-E776-6E77-F103-77DB1FD683EA}"/>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127135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53E2B0-0515-2BC6-DBF1-9464EF16DA08}"/>
              </a:ext>
            </a:extLst>
          </p:cNvPr>
          <p:cNvSpPr>
            <a:spLocks noGrp="1"/>
          </p:cNvSpPr>
          <p:nvPr>
            <p:ph type="title"/>
          </p:nvPr>
        </p:nvSpPr>
        <p:spPr>
          <a:xfrm>
            <a:off x="545124" y="517524"/>
            <a:ext cx="7405200" cy="1065091"/>
          </a:xfrm>
          <a:prstGeom prst="rect">
            <a:avLst/>
          </a:prstGeom>
        </p:spPr>
        <p:txBody>
          <a:bodyPr vert="horz" lIns="0" tIns="0" rIns="0" bIns="0" rtlCol="0" anchor="t" anchorCtr="0">
            <a:noAutofit/>
          </a:body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D3F075B4-AAF2-F186-2EFC-C4D32935B08B}"/>
              </a:ext>
            </a:extLst>
          </p:cNvPr>
          <p:cNvSpPr>
            <a:spLocks noGrp="1"/>
          </p:cNvSpPr>
          <p:nvPr>
            <p:ph type="body" idx="1"/>
          </p:nvPr>
        </p:nvSpPr>
        <p:spPr>
          <a:xfrm>
            <a:off x="539749" y="1872000"/>
            <a:ext cx="7405200" cy="4141450"/>
          </a:xfrm>
          <a:prstGeom prst="rect">
            <a:avLst/>
          </a:prstGeom>
        </p:spPr>
        <p:txBody>
          <a:bodyPr vert="horz" lIns="0" tIns="0" rIns="0" bIns="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a:extLst>
              <a:ext uri="{FF2B5EF4-FFF2-40B4-BE49-F238E27FC236}">
                <a16:creationId xmlns:a16="http://schemas.microsoft.com/office/drawing/2014/main" id="{44B5AC06-2AC8-B87A-ABB3-C1082743300C}"/>
              </a:ext>
            </a:extLst>
          </p:cNvPr>
          <p:cNvSpPr>
            <a:spLocks noGrp="1"/>
          </p:cNvSpPr>
          <p:nvPr>
            <p:ph type="dt" sz="half" idx="2"/>
          </p:nvPr>
        </p:nvSpPr>
        <p:spPr>
          <a:xfrm>
            <a:off x="539750" y="716524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320846-5969-4CBF-ACE6-14C5E9B07FE6}" type="datetimeFigureOut">
              <a:rPr lang="en-GB" smtClean="0"/>
              <a:t>24/03/2026</a:t>
            </a:fld>
            <a:endParaRPr lang="en-GB"/>
          </a:p>
        </p:txBody>
      </p:sp>
      <p:sp>
        <p:nvSpPr>
          <p:cNvPr id="5" name="Footer Placeholder 4">
            <a:extLst>
              <a:ext uri="{FF2B5EF4-FFF2-40B4-BE49-F238E27FC236}">
                <a16:creationId xmlns:a16="http://schemas.microsoft.com/office/drawing/2014/main" id="{977B4C3A-5014-F44D-B439-F95BE669A013}"/>
              </a:ext>
            </a:extLst>
          </p:cNvPr>
          <p:cNvSpPr>
            <a:spLocks noGrp="1"/>
          </p:cNvSpPr>
          <p:nvPr>
            <p:ph type="ftr" sz="quarter" idx="3"/>
          </p:nvPr>
        </p:nvSpPr>
        <p:spPr>
          <a:xfrm>
            <a:off x="3740150" y="716524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C66078-6145-F35F-6C24-7927DC3176BB}"/>
              </a:ext>
            </a:extLst>
          </p:cNvPr>
          <p:cNvSpPr>
            <a:spLocks noGrp="1"/>
          </p:cNvSpPr>
          <p:nvPr>
            <p:ph type="sldNum" sz="quarter" idx="4"/>
          </p:nvPr>
        </p:nvSpPr>
        <p:spPr>
          <a:xfrm>
            <a:off x="8312150" y="71652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ADBADE-7DC1-44D1-B350-70A8CFC1AF8A}" type="slidenum">
              <a:rPr lang="en-GB" smtClean="0"/>
              <a:t>‹#›</a:t>
            </a:fld>
            <a:endParaRPr lang="en-GB"/>
          </a:p>
        </p:txBody>
      </p:sp>
    </p:spTree>
    <p:extLst>
      <p:ext uri="{BB962C8B-B14F-4D97-AF65-F5344CB8AC3E}">
        <p14:creationId xmlns:p14="http://schemas.microsoft.com/office/powerpoint/2010/main" val="1945837086"/>
      </p:ext>
    </p:extLst>
  </p:cSld>
  <p:clrMap bg1="lt1" tx1="dk1" bg2="lt2" tx2="dk2" accent1="accent1" accent2="accent2" accent3="accent3" accent4="accent4" accent5="accent5" accent6="accent6" hlink="hlink" folHlink="folHlink"/>
  <p:sldLayoutIdLst>
    <p:sldLayoutId id="2147483687" r:id="rId1"/>
    <p:sldLayoutId id="2147483701" r:id="rId2"/>
    <p:sldLayoutId id="214748371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914400" rtl="0" eaLnBrk="1" latinLnBrk="0" hangingPunct="1">
        <a:lnSpc>
          <a:spcPct val="100000"/>
        </a:lnSpc>
        <a:spcBef>
          <a:spcPct val="0"/>
        </a:spcBef>
        <a:buNone/>
        <a:defRPr sz="40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1134"/>
        </a:spcBef>
        <a:spcAft>
          <a:spcPts val="1134"/>
        </a:spcAft>
        <a:buFont typeface="Arial" panose="020B0604020202020204" pitchFamily="34" charset="0"/>
        <a:buNone/>
        <a:defRPr sz="1700" b="1" kern="1200">
          <a:solidFill>
            <a:schemeClr val="tx1"/>
          </a:solidFill>
          <a:latin typeface="+mn-lt"/>
          <a:ea typeface="+mn-ea"/>
          <a:cs typeface="+mn-cs"/>
        </a:defRPr>
      </a:lvl1pPr>
      <a:lvl2pPr marL="0" indent="0" algn="l" defTabSz="914400" rtl="0" eaLnBrk="1" latinLnBrk="0" hangingPunct="1">
        <a:lnSpc>
          <a:spcPct val="100000"/>
        </a:lnSpc>
        <a:spcBef>
          <a:spcPts val="0"/>
        </a:spcBef>
        <a:spcAft>
          <a:spcPts val="1134"/>
        </a:spcAft>
        <a:buFont typeface="Arial" panose="020B0604020202020204" pitchFamily="34" charset="0"/>
        <a:buNone/>
        <a:defRPr sz="1500" kern="1200">
          <a:solidFill>
            <a:schemeClr val="tx1"/>
          </a:solidFill>
          <a:latin typeface="+mn-lt"/>
          <a:ea typeface="+mn-ea"/>
          <a:cs typeface="+mn-cs"/>
        </a:defRPr>
      </a:lvl2pPr>
      <a:lvl3pPr marL="230400" indent="-230400" algn="l" defTabSz="914400" rtl="0" eaLnBrk="1" latinLnBrk="0" hangingPunct="1">
        <a:lnSpc>
          <a:spcPct val="100000"/>
        </a:lnSpc>
        <a:spcBef>
          <a:spcPts val="0"/>
        </a:spcBef>
        <a:spcAft>
          <a:spcPts val="1134"/>
        </a:spcAft>
        <a:buClr>
          <a:schemeClr val="accent1"/>
        </a:buClr>
        <a:buFont typeface="Arial" panose="020B0604020202020204" pitchFamily="34" charset="0"/>
        <a:buChar char="•"/>
        <a:defRPr sz="1500" kern="1200">
          <a:solidFill>
            <a:schemeClr val="tx1"/>
          </a:solidFill>
          <a:latin typeface="+mn-lt"/>
          <a:ea typeface="+mn-ea"/>
          <a:cs typeface="+mn-cs"/>
        </a:defRPr>
      </a:lvl3pPr>
      <a:lvl4pPr marL="460800" indent="-228600" algn="l" defTabSz="914400" rtl="0" eaLnBrk="1" latinLnBrk="0" hangingPunct="1">
        <a:lnSpc>
          <a:spcPct val="100000"/>
        </a:lnSpc>
        <a:spcBef>
          <a:spcPts val="0"/>
        </a:spcBef>
        <a:spcAft>
          <a:spcPts val="1134"/>
        </a:spcAft>
        <a:buClr>
          <a:schemeClr val="accent1"/>
        </a:buClr>
        <a:buFont typeface="Arial" panose="020B0604020202020204" pitchFamily="34" charset="0"/>
        <a:buChar char="•"/>
        <a:defRPr sz="1500" kern="1200">
          <a:solidFill>
            <a:schemeClr val="tx1"/>
          </a:solidFill>
          <a:latin typeface="+mn-lt"/>
          <a:ea typeface="+mn-ea"/>
          <a:cs typeface="+mn-cs"/>
        </a:defRPr>
      </a:lvl4pPr>
      <a:lvl5pPr marL="691200" indent="-228600" algn="l" defTabSz="914400" rtl="0" eaLnBrk="1" latinLnBrk="0" hangingPunct="1">
        <a:lnSpc>
          <a:spcPct val="100000"/>
        </a:lnSpc>
        <a:spcBef>
          <a:spcPts val="0"/>
        </a:spcBef>
        <a:spcAft>
          <a:spcPts val="1134"/>
        </a:spcAft>
        <a:buClr>
          <a:schemeClr val="accent1"/>
        </a:buClr>
        <a:buFont typeface="Arial" panose="020B0604020202020204" pitchFamily="34" charset="0"/>
        <a:buChar char="•"/>
        <a:defRPr sz="15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3" userDrawn="1">
          <p15:clr>
            <a:srgbClr val="F26B43"/>
          </p15:clr>
        </p15:guide>
        <p15:guide id="24" pos="7680" userDrawn="1">
          <p15:clr>
            <a:srgbClr val="F26B43"/>
          </p15:clr>
        </p15:guide>
        <p15:guide id="25" pos="340" userDrawn="1">
          <p15:clr>
            <a:srgbClr val="F26B43"/>
          </p15:clr>
        </p15:guide>
        <p15:guide id="26" pos="7339" userDrawn="1">
          <p15:clr>
            <a:srgbClr val="F26B43"/>
          </p15:clr>
        </p15:guide>
        <p15:guide id="27" orient="horz" userDrawn="1">
          <p15:clr>
            <a:srgbClr val="F26B43"/>
          </p15:clr>
        </p15:guide>
        <p15:guide id="28" orient="horz" pos="4320" userDrawn="1">
          <p15:clr>
            <a:srgbClr val="F26B43"/>
          </p15:clr>
        </p15:guide>
        <p15:guide id="29" orient="horz" pos="408" userDrawn="1">
          <p15:clr>
            <a:srgbClr val="F26B43"/>
          </p15:clr>
        </p15:guide>
        <p15:guide id="30" orient="horz" pos="3979" userDrawn="1">
          <p15:clr>
            <a:srgbClr val="F26B43"/>
          </p15:clr>
        </p15:guide>
        <p15:guide id="31" orient="horz" pos="997" userDrawn="1">
          <p15:clr>
            <a:srgbClr val="F26B43"/>
          </p15:clr>
        </p15:guide>
        <p15:guide id="32" orient="horz" pos="1174" userDrawn="1">
          <p15:clr>
            <a:srgbClr val="F26B43"/>
          </p15:clr>
        </p15:guide>
        <p15:guide id="33" orient="horz" pos="3788"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53E2B0-0515-2BC6-DBF1-9464EF16DA08}"/>
              </a:ext>
            </a:extLst>
          </p:cNvPr>
          <p:cNvSpPr>
            <a:spLocks noGrp="1"/>
          </p:cNvSpPr>
          <p:nvPr>
            <p:ph type="title"/>
          </p:nvPr>
        </p:nvSpPr>
        <p:spPr>
          <a:xfrm>
            <a:off x="545124" y="517524"/>
            <a:ext cx="7405200" cy="1065091"/>
          </a:xfrm>
          <a:prstGeom prst="rect">
            <a:avLst/>
          </a:prstGeom>
        </p:spPr>
        <p:txBody>
          <a:bodyPr vert="horz" lIns="0" tIns="0" rIns="0" bIns="0" rtlCol="0" anchor="t" anchorCtr="0">
            <a:noAutofit/>
          </a:body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D3F075B4-AAF2-F186-2EFC-C4D32935B08B}"/>
              </a:ext>
            </a:extLst>
          </p:cNvPr>
          <p:cNvSpPr>
            <a:spLocks noGrp="1"/>
          </p:cNvSpPr>
          <p:nvPr>
            <p:ph type="body" idx="1"/>
          </p:nvPr>
        </p:nvSpPr>
        <p:spPr>
          <a:xfrm>
            <a:off x="539749" y="1872000"/>
            <a:ext cx="7405200" cy="4141450"/>
          </a:xfrm>
          <a:prstGeom prst="rect">
            <a:avLst/>
          </a:prstGeom>
        </p:spPr>
        <p:txBody>
          <a:bodyPr vert="horz" lIns="0" tIns="0" rIns="0" bIns="0" rtlCol="0">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a:extLst>
              <a:ext uri="{FF2B5EF4-FFF2-40B4-BE49-F238E27FC236}">
                <a16:creationId xmlns:a16="http://schemas.microsoft.com/office/drawing/2014/main" id="{44B5AC06-2AC8-B87A-ABB3-C1082743300C}"/>
              </a:ext>
            </a:extLst>
          </p:cNvPr>
          <p:cNvSpPr>
            <a:spLocks noGrp="1"/>
          </p:cNvSpPr>
          <p:nvPr>
            <p:ph type="dt" sz="half" idx="2"/>
          </p:nvPr>
        </p:nvSpPr>
        <p:spPr>
          <a:xfrm>
            <a:off x="539750" y="716524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320846-5969-4CBF-ACE6-14C5E9B07FE6}" type="datetimeFigureOut">
              <a:rPr lang="en-GB" smtClean="0"/>
              <a:t>24/03/2026</a:t>
            </a:fld>
            <a:endParaRPr lang="en-GB"/>
          </a:p>
        </p:txBody>
      </p:sp>
      <p:sp>
        <p:nvSpPr>
          <p:cNvPr id="5" name="Footer Placeholder 4">
            <a:extLst>
              <a:ext uri="{FF2B5EF4-FFF2-40B4-BE49-F238E27FC236}">
                <a16:creationId xmlns:a16="http://schemas.microsoft.com/office/drawing/2014/main" id="{977B4C3A-5014-F44D-B439-F95BE669A013}"/>
              </a:ext>
            </a:extLst>
          </p:cNvPr>
          <p:cNvSpPr>
            <a:spLocks noGrp="1"/>
          </p:cNvSpPr>
          <p:nvPr>
            <p:ph type="ftr" sz="quarter" idx="3"/>
          </p:nvPr>
        </p:nvSpPr>
        <p:spPr>
          <a:xfrm>
            <a:off x="3740150" y="716524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C66078-6145-F35F-6C24-7927DC3176BB}"/>
              </a:ext>
            </a:extLst>
          </p:cNvPr>
          <p:cNvSpPr>
            <a:spLocks noGrp="1"/>
          </p:cNvSpPr>
          <p:nvPr>
            <p:ph type="sldNum" sz="quarter" idx="4"/>
          </p:nvPr>
        </p:nvSpPr>
        <p:spPr>
          <a:xfrm>
            <a:off x="8312150" y="71652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ADBADE-7DC1-44D1-B350-70A8CFC1AF8A}" type="slidenum">
              <a:rPr lang="en-GB" smtClean="0"/>
              <a:t>‹#›</a:t>
            </a:fld>
            <a:endParaRPr lang="en-GB"/>
          </a:p>
        </p:txBody>
      </p:sp>
    </p:spTree>
    <p:extLst>
      <p:ext uri="{BB962C8B-B14F-4D97-AF65-F5344CB8AC3E}">
        <p14:creationId xmlns:p14="http://schemas.microsoft.com/office/powerpoint/2010/main" val="2624944547"/>
      </p:ext>
    </p:extLst>
  </p:cSld>
  <p:clrMap bg1="lt1" tx1="dk1" bg2="lt2" tx2="dk2" accent1="accent1" accent2="accent2" accent3="accent3" accent4="accent4" accent5="accent5" accent6="accent6" hlink="hlink" folHlink="folHlink"/>
  <p:sldLayoutIdLst>
    <p:sldLayoutId id="2147483703" r:id="rId1"/>
    <p:sldLayoutId id="2147483718" r:id="rId2"/>
    <p:sldLayoutId id="2147483719"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Lst>
  <p:txStyles>
    <p:titleStyle>
      <a:lvl1pPr algn="l" defTabSz="914400" rtl="0" eaLnBrk="1" latinLnBrk="0" hangingPunct="1">
        <a:lnSpc>
          <a:spcPct val="100000"/>
        </a:lnSpc>
        <a:spcBef>
          <a:spcPct val="0"/>
        </a:spcBef>
        <a:buNone/>
        <a:defRPr sz="40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1134"/>
        </a:spcBef>
        <a:spcAft>
          <a:spcPts val="1134"/>
        </a:spcAft>
        <a:buFont typeface="Arial" panose="020B0604020202020204" pitchFamily="34" charset="0"/>
        <a:buNone/>
        <a:defRPr sz="1700" b="1" kern="1200">
          <a:solidFill>
            <a:schemeClr val="tx1"/>
          </a:solidFill>
          <a:latin typeface="+mn-lt"/>
          <a:ea typeface="+mn-ea"/>
          <a:cs typeface="+mn-cs"/>
        </a:defRPr>
      </a:lvl1pPr>
      <a:lvl2pPr marL="0" indent="0" algn="l" defTabSz="914400" rtl="0" eaLnBrk="1" latinLnBrk="0" hangingPunct="1">
        <a:lnSpc>
          <a:spcPct val="100000"/>
        </a:lnSpc>
        <a:spcBef>
          <a:spcPts val="0"/>
        </a:spcBef>
        <a:spcAft>
          <a:spcPts val="1134"/>
        </a:spcAft>
        <a:buFont typeface="Arial" panose="020B0604020202020204" pitchFamily="34" charset="0"/>
        <a:buNone/>
        <a:defRPr sz="1500" kern="1200">
          <a:solidFill>
            <a:schemeClr val="tx1"/>
          </a:solidFill>
          <a:latin typeface="+mn-lt"/>
          <a:ea typeface="+mn-ea"/>
          <a:cs typeface="+mn-cs"/>
        </a:defRPr>
      </a:lvl2pPr>
      <a:lvl3pPr marL="230400" indent="-230400" algn="l" defTabSz="914400" rtl="0" eaLnBrk="1" latinLnBrk="0" hangingPunct="1">
        <a:lnSpc>
          <a:spcPct val="100000"/>
        </a:lnSpc>
        <a:spcBef>
          <a:spcPts val="0"/>
        </a:spcBef>
        <a:spcAft>
          <a:spcPts val="1134"/>
        </a:spcAft>
        <a:buClr>
          <a:schemeClr val="accent1"/>
        </a:buClr>
        <a:buFont typeface="Arial" panose="020B0604020202020204" pitchFamily="34" charset="0"/>
        <a:buChar char="•"/>
        <a:defRPr sz="1500" kern="1200">
          <a:solidFill>
            <a:schemeClr val="tx1"/>
          </a:solidFill>
          <a:latin typeface="+mn-lt"/>
          <a:ea typeface="+mn-ea"/>
          <a:cs typeface="+mn-cs"/>
        </a:defRPr>
      </a:lvl3pPr>
      <a:lvl4pPr marL="460800" indent="-228600" algn="l" defTabSz="914400" rtl="0" eaLnBrk="1" latinLnBrk="0" hangingPunct="1">
        <a:lnSpc>
          <a:spcPct val="100000"/>
        </a:lnSpc>
        <a:spcBef>
          <a:spcPts val="0"/>
        </a:spcBef>
        <a:spcAft>
          <a:spcPts val="1134"/>
        </a:spcAft>
        <a:buClr>
          <a:schemeClr val="accent1"/>
        </a:buClr>
        <a:buFont typeface="Arial" panose="020B0604020202020204" pitchFamily="34" charset="0"/>
        <a:buChar char="•"/>
        <a:defRPr sz="1500" kern="1200">
          <a:solidFill>
            <a:schemeClr val="tx1"/>
          </a:solidFill>
          <a:latin typeface="+mn-lt"/>
          <a:ea typeface="+mn-ea"/>
          <a:cs typeface="+mn-cs"/>
        </a:defRPr>
      </a:lvl4pPr>
      <a:lvl5pPr marL="691200" indent="-228600" algn="l" defTabSz="914400" rtl="0" eaLnBrk="1" latinLnBrk="0" hangingPunct="1">
        <a:lnSpc>
          <a:spcPct val="100000"/>
        </a:lnSpc>
        <a:spcBef>
          <a:spcPts val="0"/>
        </a:spcBef>
        <a:spcAft>
          <a:spcPts val="1134"/>
        </a:spcAft>
        <a:buClr>
          <a:schemeClr val="accent1"/>
        </a:buClr>
        <a:buFont typeface="Arial" panose="020B0604020202020204" pitchFamily="34" charset="0"/>
        <a:buChar char="•"/>
        <a:defRPr sz="15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3" userDrawn="1">
          <p15:clr>
            <a:srgbClr val="F26B43"/>
          </p15:clr>
        </p15:guide>
        <p15:guide id="24" pos="7680" userDrawn="1">
          <p15:clr>
            <a:srgbClr val="F26B43"/>
          </p15:clr>
        </p15:guide>
        <p15:guide id="25" pos="340" userDrawn="1">
          <p15:clr>
            <a:srgbClr val="F26B43"/>
          </p15:clr>
        </p15:guide>
        <p15:guide id="26" pos="7339" userDrawn="1">
          <p15:clr>
            <a:srgbClr val="F26B43"/>
          </p15:clr>
        </p15:guide>
        <p15:guide id="27" orient="horz" userDrawn="1">
          <p15:clr>
            <a:srgbClr val="F26B43"/>
          </p15:clr>
        </p15:guide>
        <p15:guide id="28" orient="horz" pos="4320" userDrawn="1">
          <p15:clr>
            <a:srgbClr val="F26B43"/>
          </p15:clr>
        </p15:guide>
        <p15:guide id="29" orient="horz" pos="408" userDrawn="1">
          <p15:clr>
            <a:srgbClr val="F26B43"/>
          </p15:clr>
        </p15:guide>
        <p15:guide id="30" orient="horz" pos="3979" userDrawn="1">
          <p15:clr>
            <a:srgbClr val="F26B43"/>
          </p15:clr>
        </p15:guide>
        <p15:guide id="31" orient="horz" pos="997" userDrawn="1">
          <p15:clr>
            <a:srgbClr val="F26B43"/>
          </p15:clr>
        </p15:guide>
        <p15:guide id="32" orient="horz" pos="1174" userDrawn="1">
          <p15:clr>
            <a:srgbClr val="F26B43"/>
          </p15:clr>
        </p15:guide>
        <p15:guide id="33" orient="horz" pos="3788"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9.jpe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svg"/><Relationship Id="rId2" Type="http://schemas.openxmlformats.org/officeDocument/2006/relationships/hyperlink" Target="https://twitter.com/Essex_CC" TargetMode="External"/><Relationship Id="rId1" Type="http://schemas.openxmlformats.org/officeDocument/2006/relationships/slideLayout" Target="../slideLayouts/slideLayout15.xml"/><Relationship Id="rId6" Type="http://schemas.openxmlformats.org/officeDocument/2006/relationships/image" Target="../media/image24.png"/><Relationship Id="rId5" Type="http://schemas.openxmlformats.org/officeDocument/2006/relationships/hyperlink" Target="https://www.facebook.com/essexcountycouncil" TargetMode="External"/><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A36CE-A7CC-C309-0505-8AA4BBC4644B}"/>
              </a:ext>
            </a:extLst>
          </p:cNvPr>
          <p:cNvSpPr>
            <a:spLocks noGrp="1"/>
          </p:cNvSpPr>
          <p:nvPr>
            <p:ph type="ctrTitle"/>
          </p:nvPr>
        </p:nvSpPr>
        <p:spPr>
          <a:xfrm>
            <a:off x="540000" y="1943999"/>
            <a:ext cx="10815572" cy="2564205"/>
          </a:xfrm>
        </p:spPr>
        <p:txBody>
          <a:bodyPr/>
          <a:lstStyle/>
          <a:p>
            <a:r>
              <a:rPr lang="en-GB" dirty="0"/>
              <a:t>Autism Resourced Provisions</a:t>
            </a:r>
            <a:br>
              <a:rPr lang="en-GB" dirty="0"/>
            </a:br>
            <a:endParaRPr lang="en-GB" dirty="0"/>
          </a:p>
        </p:txBody>
      </p:sp>
      <p:sp>
        <p:nvSpPr>
          <p:cNvPr id="3" name="Subtitle 2">
            <a:extLst>
              <a:ext uri="{FF2B5EF4-FFF2-40B4-BE49-F238E27FC236}">
                <a16:creationId xmlns:a16="http://schemas.microsoft.com/office/drawing/2014/main" id="{AE701EAF-FF00-4D7C-24FF-841947A70F7D}"/>
              </a:ext>
            </a:extLst>
          </p:cNvPr>
          <p:cNvSpPr>
            <a:spLocks noGrp="1"/>
          </p:cNvSpPr>
          <p:nvPr>
            <p:ph type="subTitle" idx="1"/>
          </p:nvPr>
        </p:nvSpPr>
        <p:spPr/>
        <p:txBody>
          <a:bodyPr/>
          <a:lstStyle/>
          <a:p>
            <a:r>
              <a:rPr lang="en-GB" dirty="0"/>
              <a:t>Guidance for Parents/Carers</a:t>
            </a:r>
          </a:p>
        </p:txBody>
      </p:sp>
      <p:sp>
        <p:nvSpPr>
          <p:cNvPr id="4" name="Date Placeholder 3">
            <a:extLst>
              <a:ext uri="{FF2B5EF4-FFF2-40B4-BE49-F238E27FC236}">
                <a16:creationId xmlns:a16="http://schemas.microsoft.com/office/drawing/2014/main" id="{F0940775-5A11-7C34-2DB5-367FE9D0A04B}"/>
              </a:ext>
            </a:extLst>
          </p:cNvPr>
          <p:cNvSpPr>
            <a:spLocks noGrp="1"/>
          </p:cNvSpPr>
          <p:nvPr>
            <p:ph type="dt" sz="half" idx="10"/>
          </p:nvPr>
        </p:nvSpPr>
        <p:spPr/>
        <p:txBody>
          <a:bodyPr/>
          <a:lstStyle/>
          <a:p>
            <a:r>
              <a:rPr lang="en-GB" dirty="0"/>
              <a:t>2025-2026</a:t>
            </a:r>
          </a:p>
        </p:txBody>
      </p:sp>
    </p:spTree>
    <p:extLst>
      <p:ext uri="{BB962C8B-B14F-4D97-AF65-F5344CB8AC3E}">
        <p14:creationId xmlns:p14="http://schemas.microsoft.com/office/powerpoint/2010/main" val="2826500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ee ask who what illustration">
            <a:extLst>
              <a:ext uri="{FF2B5EF4-FFF2-40B4-BE49-F238E27FC236}">
                <a16:creationId xmlns:a16="http://schemas.microsoft.com/office/drawing/2014/main" id="{0B32FD0E-C67B-A497-3ADE-34D60C98B5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056" r="22675"/>
          <a:stretch>
            <a:fillRect/>
          </a:stretch>
        </p:blipFill>
        <p:spPr bwMode="auto">
          <a:xfrm>
            <a:off x="6523886" y="10"/>
            <a:ext cx="5668115" cy="685799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solidFill>
            <a:srgbClr val="FFFFFF"/>
          </a:solidFill>
        </p:spPr>
      </p:pic>
      <p:sp>
        <p:nvSpPr>
          <p:cNvPr id="1031" name="Title 2">
            <a:extLst>
              <a:ext uri="{FF2B5EF4-FFF2-40B4-BE49-F238E27FC236}">
                <a16:creationId xmlns:a16="http://schemas.microsoft.com/office/drawing/2014/main" id="{32FAACEF-F87A-9E2E-60FD-E0651FD8DA9D}"/>
              </a:ext>
            </a:extLst>
          </p:cNvPr>
          <p:cNvSpPr>
            <a:spLocks noGrp="1"/>
          </p:cNvSpPr>
          <p:nvPr>
            <p:ph type="title"/>
          </p:nvPr>
        </p:nvSpPr>
        <p:spPr>
          <a:xfrm>
            <a:off x="545123" y="653477"/>
            <a:ext cx="6791341" cy="1065091"/>
          </a:xfrm>
        </p:spPr>
        <p:txBody>
          <a:bodyPr/>
          <a:lstStyle/>
          <a:p>
            <a:r>
              <a:rPr lang="en-GB" dirty="0">
                <a:latin typeface="Lexend" pitchFamily="2" charset="0"/>
              </a:rPr>
              <a:t>What is an Autism Support Centre (ASC)?</a:t>
            </a:r>
            <a:br>
              <a:rPr lang="en-GB" dirty="0"/>
            </a:br>
            <a:endParaRPr lang="en-US" dirty="0"/>
          </a:p>
        </p:txBody>
      </p:sp>
      <p:sp>
        <p:nvSpPr>
          <p:cNvPr id="3" name="TextBox 2">
            <a:extLst>
              <a:ext uri="{FF2B5EF4-FFF2-40B4-BE49-F238E27FC236}">
                <a16:creationId xmlns:a16="http://schemas.microsoft.com/office/drawing/2014/main" id="{0CEF0504-61F1-6251-C13E-A5BF6CD8F075}"/>
              </a:ext>
            </a:extLst>
          </p:cNvPr>
          <p:cNvSpPr txBox="1"/>
          <p:nvPr/>
        </p:nvSpPr>
        <p:spPr>
          <a:xfrm>
            <a:off x="649196" y="2366841"/>
            <a:ext cx="5770617" cy="4603227"/>
          </a:xfrm>
          <a:prstGeom prst="rect">
            <a:avLst/>
          </a:prstGeom>
        </p:spPr>
        <p:txBody>
          <a:bodyPr vert="horz" lIns="0" tIns="0" rIns="0" bIns="0" rtlCol="0">
            <a:noAutofit/>
          </a:bodyPr>
          <a:lstStyle/>
          <a:p>
            <a:pPr>
              <a:lnSpc>
                <a:spcPct val="90000"/>
              </a:lnSpc>
              <a:spcBef>
                <a:spcPts val="1134"/>
              </a:spcBef>
              <a:spcAft>
                <a:spcPts val="1134"/>
              </a:spcAft>
              <a:buFont typeface="Arial" panose="020B0604020202020204" pitchFamily="34" charset="0"/>
            </a:pPr>
            <a:r>
              <a:rPr lang="en-GB" sz="2000" dirty="0">
                <a:effectLst/>
                <a:latin typeface="Lexend" pitchFamily="2" charset="0"/>
              </a:rPr>
              <a:t>Some mainstream schools across Essex have extra support available for pupils with special educational needs and disabilities.  These are called ‘</a:t>
            </a:r>
            <a:r>
              <a:rPr lang="en-GB" sz="2000" dirty="0">
                <a:latin typeface="Lexend" pitchFamily="2" charset="0"/>
              </a:rPr>
              <a:t>Resour</a:t>
            </a:r>
            <a:r>
              <a:rPr lang="en-GB" sz="2000" dirty="0">
                <a:effectLst/>
                <a:latin typeface="Lexend" pitchFamily="2" charset="0"/>
              </a:rPr>
              <a:t>ced Provisions’.  The autism ‘</a:t>
            </a:r>
            <a:r>
              <a:rPr lang="en-GB" sz="2000" dirty="0">
                <a:latin typeface="Lexend" pitchFamily="2" charset="0"/>
              </a:rPr>
              <a:t>Resourced</a:t>
            </a:r>
            <a:r>
              <a:rPr lang="en-GB" sz="2000" dirty="0">
                <a:effectLst/>
                <a:latin typeface="Lexend" pitchFamily="2" charset="0"/>
              </a:rPr>
              <a:t> Provisions’ are call </a:t>
            </a:r>
            <a:r>
              <a:rPr lang="en-GB" sz="2000" b="1" dirty="0">
                <a:effectLst/>
                <a:latin typeface="Lexend" pitchFamily="2" charset="0"/>
              </a:rPr>
              <a:t>Autism Support Centres</a:t>
            </a:r>
            <a:r>
              <a:rPr lang="en-GB" sz="2000" dirty="0">
                <a:effectLst/>
                <a:latin typeface="Lexend" pitchFamily="2" charset="0"/>
              </a:rPr>
              <a:t>.  </a:t>
            </a:r>
          </a:p>
          <a:p>
            <a:pPr>
              <a:lnSpc>
                <a:spcPct val="90000"/>
              </a:lnSpc>
              <a:spcBef>
                <a:spcPts val="1134"/>
              </a:spcBef>
              <a:spcAft>
                <a:spcPts val="1134"/>
              </a:spcAft>
              <a:buFont typeface="Arial" panose="020B0604020202020204" pitchFamily="34" charset="0"/>
            </a:pPr>
            <a:r>
              <a:rPr lang="en-GB" sz="2000" dirty="0">
                <a:latin typeface="Lexend" pitchFamily="2" charset="0"/>
              </a:rPr>
              <a:t>Resourced Provisions</a:t>
            </a:r>
            <a:r>
              <a:rPr lang="en-GB" sz="2000" dirty="0">
                <a:effectLst/>
                <a:latin typeface="Lexend" pitchFamily="2" charset="0"/>
              </a:rPr>
              <a:t> are not the same as special schools: </a:t>
            </a:r>
            <a:r>
              <a:rPr lang="en-GB" sz="2000" dirty="0">
                <a:latin typeface="Lexend" pitchFamily="2" charset="0"/>
              </a:rPr>
              <a:t>Resourced</a:t>
            </a:r>
            <a:r>
              <a:rPr lang="en-GB" sz="2000" dirty="0">
                <a:effectLst/>
                <a:latin typeface="Lexend" pitchFamily="2" charset="0"/>
              </a:rPr>
              <a:t> Provisions provide a </a:t>
            </a:r>
            <a:r>
              <a:rPr lang="en-GB" sz="2000" dirty="0">
                <a:latin typeface="Lexend" pitchFamily="2" charset="0"/>
              </a:rPr>
              <a:t>bespoke space</a:t>
            </a:r>
            <a:r>
              <a:rPr lang="en-GB" sz="2000" dirty="0">
                <a:effectLst/>
                <a:latin typeface="Lexend" pitchFamily="2" charset="0"/>
              </a:rPr>
              <a:t> for pupils to overcome their barriers to learning within a mainstream school. </a:t>
            </a:r>
            <a:endParaRPr lang="en-GB" sz="2000" dirty="0">
              <a:latin typeface="Lexend" pitchFamily="2" charset="0"/>
            </a:endParaRPr>
          </a:p>
          <a:p>
            <a:pPr>
              <a:lnSpc>
                <a:spcPct val="90000"/>
              </a:lnSpc>
              <a:spcBef>
                <a:spcPts val="1134"/>
              </a:spcBef>
              <a:spcAft>
                <a:spcPts val="1134"/>
              </a:spcAft>
              <a:buFont typeface="Arial" panose="020B0604020202020204" pitchFamily="34" charset="0"/>
            </a:pPr>
            <a:r>
              <a:rPr lang="en-GB" sz="2000" dirty="0">
                <a:effectLst/>
                <a:latin typeface="Lexend" pitchFamily="2" charset="0"/>
              </a:rPr>
              <a:t> </a:t>
            </a:r>
          </a:p>
        </p:txBody>
      </p:sp>
    </p:spTree>
    <p:extLst>
      <p:ext uri="{BB962C8B-B14F-4D97-AF65-F5344CB8AC3E}">
        <p14:creationId xmlns:p14="http://schemas.microsoft.com/office/powerpoint/2010/main" val="3836320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2">
            <a:extLst>
              <a:ext uri="{FF2B5EF4-FFF2-40B4-BE49-F238E27FC236}">
                <a16:creationId xmlns:a16="http://schemas.microsoft.com/office/drawing/2014/main" id="{AFC0373C-5A43-E545-C7A7-C3402A1FCF06}"/>
              </a:ext>
            </a:extLst>
          </p:cNvPr>
          <p:cNvSpPr>
            <a:spLocks noGrp="1"/>
          </p:cNvSpPr>
          <p:nvPr>
            <p:ph type="title"/>
          </p:nvPr>
        </p:nvSpPr>
        <p:spPr>
          <a:xfrm>
            <a:off x="494823" y="321580"/>
            <a:ext cx="5978761" cy="1065091"/>
          </a:xfrm>
        </p:spPr>
        <p:txBody>
          <a:bodyPr/>
          <a:lstStyle/>
          <a:p>
            <a:r>
              <a:rPr lang="en-GB" dirty="0">
                <a:latin typeface="Lexend" pitchFamily="2" charset="0"/>
              </a:rPr>
              <a:t>Why do we have Autism Support Centres?</a:t>
            </a:r>
            <a:br>
              <a:rPr lang="en-GB" dirty="0"/>
            </a:br>
            <a:endParaRPr lang="en-US" dirty="0"/>
          </a:p>
        </p:txBody>
      </p:sp>
      <p:sp>
        <p:nvSpPr>
          <p:cNvPr id="3" name="TextBox 2">
            <a:extLst>
              <a:ext uri="{FF2B5EF4-FFF2-40B4-BE49-F238E27FC236}">
                <a16:creationId xmlns:a16="http://schemas.microsoft.com/office/drawing/2014/main" id="{CA9C205C-656F-97A5-D501-DB868AAA764F}"/>
              </a:ext>
            </a:extLst>
          </p:cNvPr>
          <p:cNvSpPr txBox="1"/>
          <p:nvPr/>
        </p:nvSpPr>
        <p:spPr>
          <a:xfrm>
            <a:off x="494823" y="1882423"/>
            <a:ext cx="5978762" cy="4141450"/>
          </a:xfrm>
          <a:prstGeom prst="rect">
            <a:avLst/>
          </a:prstGeom>
        </p:spPr>
        <p:txBody>
          <a:bodyPr vert="horz" lIns="0" tIns="0" rIns="0" bIns="0" rtlCol="0">
            <a:normAutofit fontScale="85000" lnSpcReduction="10000"/>
          </a:bodyPr>
          <a:lstStyle/>
          <a:p>
            <a:pPr fontAlgn="base">
              <a:spcBef>
                <a:spcPts val="1134"/>
              </a:spcBef>
              <a:spcAft>
                <a:spcPts val="1134"/>
              </a:spcAft>
              <a:buFont typeface="Arial" panose="020B0604020202020204" pitchFamily="34" charset="0"/>
            </a:pPr>
            <a:endParaRPr lang="en-GB" sz="1700" b="1" dirty="0">
              <a:effectLst/>
            </a:endParaRPr>
          </a:p>
          <a:p>
            <a:pPr fontAlgn="base">
              <a:spcBef>
                <a:spcPts val="1134"/>
              </a:spcBef>
              <a:spcAft>
                <a:spcPts val="1134"/>
              </a:spcAft>
              <a:buFont typeface="Arial" panose="020B0604020202020204" pitchFamily="34" charset="0"/>
            </a:pPr>
            <a:r>
              <a:rPr lang="en-GB" sz="2000" dirty="0">
                <a:effectLst/>
                <a:latin typeface="Lexend" pitchFamily="2" charset="0"/>
              </a:rPr>
              <a:t>Some autistic pupils experience barriers to accessing mainstream classrooms, for a range of reasons, related to their autism.  An Autism Support Centre can offer additional support needed to remove or reduce the barriers the pupils are facing.</a:t>
            </a:r>
          </a:p>
          <a:p>
            <a:pPr fontAlgn="base">
              <a:spcBef>
                <a:spcPts val="1134"/>
              </a:spcBef>
              <a:spcAft>
                <a:spcPts val="1134"/>
              </a:spcAft>
              <a:buFont typeface="Arial" panose="020B0604020202020204" pitchFamily="34" charset="0"/>
            </a:pPr>
            <a:r>
              <a:rPr lang="en-GB" sz="2000" dirty="0">
                <a:effectLst/>
                <a:latin typeface="Lexend" pitchFamily="2" charset="0"/>
              </a:rPr>
              <a:t>The process of considering a placement for a young person must be one where families, schools/settings and </a:t>
            </a:r>
            <a:r>
              <a:rPr lang="en-GB" sz="2000" dirty="0">
                <a:latin typeface="Lexend" pitchFamily="2" charset="0"/>
              </a:rPr>
              <a:t>the Local Authority</a:t>
            </a:r>
            <a:r>
              <a:rPr lang="en-GB" sz="2000" dirty="0">
                <a:effectLst/>
                <a:latin typeface="Lexend" pitchFamily="2" charset="0"/>
              </a:rPr>
              <a:t> work in partnership to place young people appropriately.</a:t>
            </a:r>
          </a:p>
          <a:p>
            <a:pPr fontAlgn="base">
              <a:spcBef>
                <a:spcPts val="1134"/>
              </a:spcBef>
              <a:spcAft>
                <a:spcPts val="1134"/>
              </a:spcAft>
            </a:pPr>
            <a:r>
              <a:rPr lang="en-GB" sz="2000" dirty="0">
                <a:latin typeface="Lexend" pitchFamily="2" charset="0"/>
              </a:rPr>
              <a:t>The Local Authority has a clear and structured process in place for allocating places following careful consideration.</a:t>
            </a:r>
          </a:p>
          <a:p>
            <a:pPr fontAlgn="base">
              <a:spcBef>
                <a:spcPts val="1134"/>
              </a:spcBef>
              <a:spcAft>
                <a:spcPts val="1134"/>
              </a:spcAft>
              <a:buFont typeface="Arial" panose="020B0604020202020204" pitchFamily="34" charset="0"/>
            </a:pPr>
            <a:endParaRPr lang="en-GB" sz="2000" dirty="0">
              <a:effectLst/>
              <a:latin typeface="Lexend" pitchFamily="2" charset="0"/>
            </a:endParaRPr>
          </a:p>
        </p:txBody>
      </p:sp>
      <p:pic>
        <p:nvPicPr>
          <p:cNvPr id="2" name="Picture 2" descr="Free ask who what illustration">
            <a:extLst>
              <a:ext uri="{FF2B5EF4-FFF2-40B4-BE49-F238E27FC236}">
                <a16:creationId xmlns:a16="http://schemas.microsoft.com/office/drawing/2014/main" id="{3E34D197-B9F4-7CC7-D18F-227C049D99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056" r="22675"/>
          <a:stretch>
            <a:fillRect/>
          </a:stretch>
        </p:blipFill>
        <p:spPr bwMode="auto">
          <a:xfrm>
            <a:off x="6399839" y="0"/>
            <a:ext cx="5668115" cy="685799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solidFill>
            <a:srgbClr val="FFFFFF"/>
          </a:solidFill>
        </p:spPr>
      </p:pic>
    </p:spTree>
    <p:extLst>
      <p:ext uri="{BB962C8B-B14F-4D97-AF65-F5344CB8AC3E}">
        <p14:creationId xmlns:p14="http://schemas.microsoft.com/office/powerpoint/2010/main" val="17943477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F437F2-F1D3-E6C8-3B33-E2692E76E9C6}"/>
              </a:ext>
            </a:extLst>
          </p:cNvPr>
          <p:cNvSpPr txBox="1">
            <a:spLocks noGrp="1"/>
          </p:cNvSpPr>
          <p:nvPr>
            <p:ph type="title" idx="4294967295"/>
          </p:nvPr>
        </p:nvSpPr>
        <p:spPr>
          <a:xfrm>
            <a:off x="497073" y="1277311"/>
            <a:ext cx="8127999" cy="132343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5C2472"/>
                </a:solidFill>
                <a:effectLst/>
                <a:uLnTx/>
                <a:uFillTx/>
                <a:latin typeface="Lexend" pitchFamily="2" charset="0"/>
                <a:ea typeface="Times New Roman" panose="02020603050405020304" pitchFamily="18" charset="0"/>
                <a:cs typeface="Segoe UI" panose="020B0502040204020203" pitchFamily="34" charset="0"/>
              </a:rPr>
              <a:t>How are places agreed at Autism Support Centres?</a:t>
            </a:r>
            <a:endParaRPr kumimoji="0" lang="en-GB" sz="4000" b="0" i="0" u="none" strike="noStrike" kern="1200" cap="none" spc="0" normalizeH="0" baseline="0" noProof="0" dirty="0">
              <a:ln>
                <a:noFill/>
              </a:ln>
              <a:solidFill>
                <a:srgbClr val="5C2472"/>
              </a:solidFill>
              <a:effectLst/>
              <a:uLnTx/>
              <a:uFillTx/>
              <a:latin typeface="Lexend" pitchFamily="2" charset="0"/>
              <a:ea typeface="Times New Roman" panose="02020603050405020304" pitchFamily="18" charset="0"/>
              <a:cs typeface="+mn-cs"/>
            </a:endParaRPr>
          </a:p>
        </p:txBody>
      </p:sp>
      <p:graphicFrame>
        <p:nvGraphicFramePr>
          <p:cNvPr id="4" name="Diagram 3" descr="A description of the process:&#10;1. new EHCP or placement request&#10;2. Panel considers request&#10;3. Place offered or declined.">
            <a:extLst>
              <a:ext uri="{FF2B5EF4-FFF2-40B4-BE49-F238E27FC236}">
                <a16:creationId xmlns:a16="http://schemas.microsoft.com/office/drawing/2014/main" id="{3E14C56C-F5DB-17B8-6CD4-544C1AB79F8A}"/>
              </a:ext>
            </a:extLst>
          </p:cNvPr>
          <p:cNvGraphicFramePr/>
          <p:nvPr>
            <p:extLst>
              <p:ext uri="{D42A27DB-BD31-4B8C-83A1-F6EECF244321}">
                <p14:modId xmlns:p14="http://schemas.microsoft.com/office/powerpoint/2010/main" val="3352997230"/>
              </p:ext>
            </p:extLst>
          </p:nvPr>
        </p:nvGraphicFramePr>
        <p:xfrm>
          <a:off x="2032000" y="11768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7EB59965-A1F4-0668-7EFA-6258130F629F}"/>
              </a:ext>
            </a:extLst>
          </p:cNvPr>
          <p:cNvSpPr txBox="1"/>
          <p:nvPr/>
        </p:nvSpPr>
        <p:spPr>
          <a:xfrm>
            <a:off x="701749" y="5170770"/>
            <a:ext cx="10281684" cy="967563"/>
          </a:xfrm>
          <a:prstGeom prst="rect">
            <a:avLst/>
          </a:prstGeom>
          <a:noFill/>
        </p:spPr>
        <p:txBody>
          <a:bodyPr wrap="square" lIns="0" tIns="0" rIns="0" bIns="0" rtlCol="0">
            <a:noAutofit/>
          </a:bodyPr>
          <a:lstStyle/>
          <a:p>
            <a:pPr fontAlgn="base">
              <a:buNone/>
            </a:pPr>
            <a:r>
              <a:rPr lang="en-GB" sz="2000" b="1" dirty="0">
                <a:solidFill>
                  <a:srgbClr val="5C2472"/>
                </a:solidFill>
                <a:latin typeface="Lexend" pitchFamily="2" charset="0"/>
                <a:ea typeface="Times New Roman" panose="02020603050405020304" pitchFamily="18" charset="0"/>
                <a:cs typeface="Segoe UI" panose="020B0502040204020203" pitchFamily="34" charset="0"/>
              </a:rPr>
              <a:t>Panel Membership:</a:t>
            </a:r>
          </a:p>
          <a:p>
            <a:pPr fontAlgn="base">
              <a:buNone/>
            </a:pPr>
            <a:r>
              <a:rPr lang="en-GB" dirty="0"/>
              <a:t>Autism SEND Strategy lead, Autism Support Centre leads, SEND Operations team members, Autism outreach special school leads, Senior Specialist EP for Autism and  Autism training coordinators. </a:t>
            </a:r>
            <a:endParaRPr lang="en-GB" sz="1600" dirty="0">
              <a:solidFill>
                <a:srgbClr val="5C2472"/>
              </a:solidFill>
              <a:latin typeface="Lexend" pitchFamily="2" charset="0"/>
              <a:ea typeface="Times New Roman" panose="02020603050405020304" pitchFamily="18" charset="0"/>
            </a:endParaRPr>
          </a:p>
        </p:txBody>
      </p:sp>
      <p:pic>
        <p:nvPicPr>
          <p:cNvPr id="2" name="Picture 2" descr="Free ask who what illustration">
            <a:extLst>
              <a:ext uri="{FF2B5EF4-FFF2-40B4-BE49-F238E27FC236}">
                <a16:creationId xmlns:a16="http://schemas.microsoft.com/office/drawing/2014/main" id="{A5CD14F2-78D7-3801-5145-59C2C01458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19056" r="22675"/>
          <a:stretch>
            <a:fillRect/>
          </a:stretch>
        </p:blipFill>
        <p:spPr bwMode="auto">
          <a:xfrm>
            <a:off x="10217888" y="55009"/>
            <a:ext cx="1793359" cy="2169828"/>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solidFill>
            <a:srgbClr val="FFFFFF"/>
          </a:solidFill>
        </p:spPr>
      </p:pic>
    </p:spTree>
    <p:extLst>
      <p:ext uri="{BB962C8B-B14F-4D97-AF65-F5344CB8AC3E}">
        <p14:creationId xmlns:p14="http://schemas.microsoft.com/office/powerpoint/2010/main" val="1952250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394F7D-1A16-3FE4-ECE3-D4CF1C7A47CC}"/>
            </a:ext>
          </a:extLst>
        </p:cNvPr>
        <p:cNvGrpSpPr/>
        <p:nvPr/>
      </p:nvGrpSpPr>
      <p:grpSpPr>
        <a:xfrm>
          <a:off x="0" y="0"/>
          <a:ext cx="0" cy="0"/>
          <a:chOff x="0" y="0"/>
          <a:chExt cx="0" cy="0"/>
        </a:xfrm>
      </p:grpSpPr>
      <p:sp>
        <p:nvSpPr>
          <p:cNvPr id="1031" name="Title 2">
            <a:extLst>
              <a:ext uri="{FF2B5EF4-FFF2-40B4-BE49-F238E27FC236}">
                <a16:creationId xmlns:a16="http://schemas.microsoft.com/office/drawing/2014/main" id="{07E173E8-D35F-E72C-B00E-AF4449CF6188}"/>
              </a:ext>
            </a:extLst>
          </p:cNvPr>
          <p:cNvSpPr>
            <a:spLocks noGrp="1"/>
          </p:cNvSpPr>
          <p:nvPr>
            <p:ph type="title"/>
          </p:nvPr>
        </p:nvSpPr>
        <p:spPr>
          <a:xfrm>
            <a:off x="545123" y="281337"/>
            <a:ext cx="7578151" cy="1065091"/>
          </a:xfrm>
        </p:spPr>
        <p:txBody>
          <a:bodyPr/>
          <a:lstStyle/>
          <a:p>
            <a:r>
              <a:rPr lang="en-GB" dirty="0">
                <a:latin typeface="Lexend" pitchFamily="2" charset="0"/>
              </a:rPr>
              <a:t>Where are the Autism Support Centres?</a:t>
            </a:r>
            <a:br>
              <a:rPr lang="en-GB" dirty="0"/>
            </a:br>
            <a:endParaRPr lang="en-US" dirty="0"/>
          </a:p>
        </p:txBody>
      </p:sp>
      <p:pic>
        <p:nvPicPr>
          <p:cNvPr id="1026" name="Picture 2" descr="Decorative item">
            <a:extLst>
              <a:ext uri="{FF2B5EF4-FFF2-40B4-BE49-F238E27FC236}">
                <a16:creationId xmlns:a16="http://schemas.microsoft.com/office/drawing/2014/main" id="{2FA6EFE7-BE76-5F62-3BA7-F50AFFE1FF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056" r="22675"/>
          <a:stretch>
            <a:fillRect/>
          </a:stretch>
        </p:blipFill>
        <p:spPr bwMode="auto">
          <a:xfrm>
            <a:off x="10217888" y="55009"/>
            <a:ext cx="1793359" cy="2169828"/>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solidFill>
            <a:srgbClr val="FFFFFF"/>
          </a:solidFill>
        </p:spPr>
      </p:pic>
      <p:sp>
        <p:nvSpPr>
          <p:cNvPr id="3" name="TextBox 2">
            <a:extLst>
              <a:ext uri="{FF2B5EF4-FFF2-40B4-BE49-F238E27FC236}">
                <a16:creationId xmlns:a16="http://schemas.microsoft.com/office/drawing/2014/main" id="{BCBF00CD-7E30-A275-8533-0C5683DE7CF6}"/>
              </a:ext>
              <a:ext uri="{C183D7F6-B498-43B3-948B-1728B52AA6E4}">
                <adec:decorative xmlns:adec="http://schemas.microsoft.com/office/drawing/2017/decorative" val="1"/>
              </a:ext>
            </a:extLst>
          </p:cNvPr>
          <p:cNvSpPr txBox="1"/>
          <p:nvPr/>
        </p:nvSpPr>
        <p:spPr>
          <a:xfrm>
            <a:off x="545123" y="1765675"/>
            <a:ext cx="6440467" cy="4954102"/>
          </a:xfrm>
          <a:prstGeom prst="rect">
            <a:avLst/>
          </a:prstGeom>
        </p:spPr>
        <p:txBody>
          <a:bodyPr vert="horz" lIns="0" tIns="0" rIns="0" bIns="0" rtlCol="0">
            <a:noAutofit/>
          </a:bodyPr>
          <a:lstStyle/>
          <a:p>
            <a:pPr>
              <a:lnSpc>
                <a:spcPct val="90000"/>
              </a:lnSpc>
              <a:spcBef>
                <a:spcPts val="1134"/>
              </a:spcBef>
              <a:spcAft>
                <a:spcPts val="1134"/>
              </a:spcAft>
              <a:buFont typeface="Arial" panose="020B0604020202020204" pitchFamily="34" charset="0"/>
            </a:pPr>
            <a:endParaRPr lang="en-GB" sz="2000" dirty="0">
              <a:effectLst/>
              <a:latin typeface="Lexend" pitchFamily="2" charset="0"/>
            </a:endParaRPr>
          </a:p>
        </p:txBody>
      </p:sp>
      <p:grpSp>
        <p:nvGrpSpPr>
          <p:cNvPr id="2" name="Group 1" descr="ASCs in Mid Essex - Kelvedon St Marys - Primary, Witham Oaks - Junior, Honywood - Secondary.  ASCs in West Essex - Potter Street - Primary, Great Easton - Primary, Alderton Juniors, Passmores - Secondary.  ASCs in North East Essex - Lift Hamford - Primary, King's Ford - Junior, Lift Tendring - Secondary.  ASCs in South Essex - Merrylands - Primary, The Bromfords - Secondary.">
            <a:extLst>
              <a:ext uri="{FF2B5EF4-FFF2-40B4-BE49-F238E27FC236}">
                <a16:creationId xmlns:a16="http://schemas.microsoft.com/office/drawing/2014/main" id="{E5A7747F-C704-1E55-681D-42ABC46A0E05}"/>
              </a:ext>
            </a:extLst>
          </p:cNvPr>
          <p:cNvGrpSpPr/>
          <p:nvPr/>
        </p:nvGrpSpPr>
        <p:grpSpPr>
          <a:xfrm>
            <a:off x="545123" y="2007176"/>
            <a:ext cx="10880920" cy="4658953"/>
            <a:chOff x="545123" y="2007176"/>
            <a:chExt cx="10880920" cy="4658953"/>
          </a:xfrm>
        </p:grpSpPr>
        <p:sp>
          <p:nvSpPr>
            <p:cNvPr id="4" name="TextBox 3">
              <a:extLst>
                <a:ext uri="{FF2B5EF4-FFF2-40B4-BE49-F238E27FC236}">
                  <a16:creationId xmlns:a16="http://schemas.microsoft.com/office/drawing/2014/main" id="{2CF0215E-DE30-E3A1-F365-96F17C72102F}"/>
                </a:ext>
              </a:extLst>
            </p:cNvPr>
            <p:cNvSpPr txBox="1"/>
            <p:nvPr/>
          </p:nvSpPr>
          <p:spPr>
            <a:xfrm>
              <a:off x="545123" y="2026972"/>
              <a:ext cx="5452997" cy="1812851"/>
            </a:xfrm>
            <a:prstGeom prst="rect">
              <a:avLst/>
            </a:prstGeom>
            <a:noFill/>
          </p:spPr>
          <p:txBody>
            <a:bodyPr wrap="square" lIns="0" tIns="0" rIns="0" bIns="0" rtlCol="0">
              <a:noAutofit/>
            </a:bodyPr>
            <a:lstStyle/>
            <a:p>
              <a:pPr>
                <a:lnSpc>
                  <a:spcPct val="90000"/>
                </a:lnSpc>
                <a:spcBef>
                  <a:spcPts val="1134"/>
                </a:spcBef>
                <a:spcAft>
                  <a:spcPts val="1134"/>
                </a:spcAft>
                <a:buFont typeface="Arial" panose="020B0604020202020204" pitchFamily="34" charset="0"/>
              </a:pPr>
              <a:r>
                <a:rPr lang="en-GB" sz="1600" b="1" dirty="0">
                  <a:latin typeface="Lexend" pitchFamily="2" charset="0"/>
                </a:rPr>
                <a:t>Mid Essex:</a:t>
              </a:r>
            </a:p>
            <a:p>
              <a:pPr>
                <a:lnSpc>
                  <a:spcPct val="90000"/>
                </a:lnSpc>
                <a:spcBef>
                  <a:spcPts val="1134"/>
                </a:spcBef>
                <a:spcAft>
                  <a:spcPts val="1134"/>
                </a:spcAft>
                <a:buFont typeface="Arial" panose="020B0604020202020204" pitchFamily="34" charset="0"/>
              </a:pPr>
              <a:r>
                <a:rPr lang="en-GB" sz="1600" dirty="0">
                  <a:latin typeface="Lexend" pitchFamily="2" charset="0"/>
                </a:rPr>
                <a:t>Kelvedon St. Mary’s </a:t>
              </a:r>
              <a:r>
                <a:rPr lang="en-GB" sz="1600" dirty="0" err="1">
                  <a:latin typeface="Lexend" pitchFamily="2" charset="0"/>
                </a:rPr>
                <a:t>Cof</a:t>
              </a:r>
              <a:r>
                <a:rPr lang="en-GB" sz="1600" dirty="0">
                  <a:latin typeface="Lexend" pitchFamily="2" charset="0"/>
                </a:rPr>
                <a:t> E Primary Academy (Primary)</a:t>
              </a:r>
            </a:p>
            <a:p>
              <a:pPr>
                <a:lnSpc>
                  <a:spcPct val="90000"/>
                </a:lnSpc>
                <a:spcBef>
                  <a:spcPts val="1134"/>
                </a:spcBef>
                <a:spcAft>
                  <a:spcPts val="1134"/>
                </a:spcAft>
                <a:buFont typeface="Arial" panose="020B0604020202020204" pitchFamily="34" charset="0"/>
              </a:pPr>
              <a:r>
                <a:rPr lang="en-GB" sz="1600" dirty="0">
                  <a:latin typeface="Lexend" pitchFamily="2" charset="0"/>
                </a:rPr>
                <a:t>Witham Oaks Academy (Junior)</a:t>
              </a:r>
            </a:p>
            <a:p>
              <a:pPr>
                <a:lnSpc>
                  <a:spcPct val="90000"/>
                </a:lnSpc>
                <a:spcBef>
                  <a:spcPts val="1134"/>
                </a:spcBef>
                <a:spcAft>
                  <a:spcPts val="1134"/>
                </a:spcAft>
                <a:buFont typeface="Arial" panose="020B0604020202020204" pitchFamily="34" charset="0"/>
              </a:pPr>
              <a:r>
                <a:rPr lang="en-GB" sz="1600" dirty="0">
                  <a:latin typeface="Lexend" pitchFamily="2" charset="0"/>
                </a:rPr>
                <a:t>Honywood School (Secondary)</a:t>
              </a:r>
            </a:p>
            <a:p>
              <a:pPr>
                <a:lnSpc>
                  <a:spcPct val="90000"/>
                </a:lnSpc>
                <a:spcBef>
                  <a:spcPts val="1134"/>
                </a:spcBef>
                <a:spcAft>
                  <a:spcPts val="1134"/>
                </a:spcAft>
                <a:buFont typeface="Arial" panose="020B0604020202020204" pitchFamily="34" charset="0"/>
              </a:pPr>
              <a:r>
                <a:rPr lang="en-GB" sz="1600" dirty="0">
                  <a:latin typeface="Lexend" pitchFamily="2" charset="0"/>
                </a:rPr>
                <a:t> </a:t>
              </a:r>
            </a:p>
          </p:txBody>
        </p:sp>
        <p:sp>
          <p:nvSpPr>
            <p:cNvPr id="5" name="TextBox 4">
              <a:extLst>
                <a:ext uri="{FF2B5EF4-FFF2-40B4-BE49-F238E27FC236}">
                  <a16:creationId xmlns:a16="http://schemas.microsoft.com/office/drawing/2014/main" id="{F985B2E5-AE4F-0032-8799-0AF87860E673}"/>
                </a:ext>
              </a:extLst>
            </p:cNvPr>
            <p:cNvSpPr txBox="1"/>
            <p:nvPr/>
          </p:nvSpPr>
          <p:spPr>
            <a:xfrm>
              <a:off x="545123" y="4242339"/>
              <a:ext cx="4853765" cy="2423790"/>
            </a:xfrm>
            <a:prstGeom prst="rect">
              <a:avLst/>
            </a:prstGeom>
            <a:noFill/>
          </p:spPr>
          <p:txBody>
            <a:bodyPr wrap="square" lIns="0" tIns="0" rIns="0" bIns="0" rtlCol="0">
              <a:noAutofit/>
            </a:bodyPr>
            <a:lstStyle/>
            <a:p>
              <a:pPr>
                <a:lnSpc>
                  <a:spcPct val="90000"/>
                </a:lnSpc>
                <a:spcBef>
                  <a:spcPts val="1134"/>
                </a:spcBef>
                <a:spcAft>
                  <a:spcPts val="1134"/>
                </a:spcAft>
                <a:buFont typeface="Arial" panose="020B0604020202020204" pitchFamily="34" charset="0"/>
              </a:pPr>
              <a:r>
                <a:rPr lang="en-GB" sz="1600" b="1" dirty="0">
                  <a:latin typeface="Lexend" pitchFamily="2" charset="0"/>
                </a:rPr>
                <a:t>West Essex:</a:t>
              </a:r>
            </a:p>
            <a:p>
              <a:pPr>
                <a:lnSpc>
                  <a:spcPct val="90000"/>
                </a:lnSpc>
                <a:spcBef>
                  <a:spcPts val="1134"/>
                </a:spcBef>
                <a:spcAft>
                  <a:spcPts val="1134"/>
                </a:spcAft>
                <a:buFont typeface="Arial" panose="020B0604020202020204" pitchFamily="34" charset="0"/>
              </a:pPr>
              <a:r>
                <a:rPr lang="en-GB" sz="1600" dirty="0">
                  <a:latin typeface="Lexend" pitchFamily="2" charset="0"/>
                </a:rPr>
                <a:t>Potter Street Academy (Primary)</a:t>
              </a:r>
            </a:p>
            <a:p>
              <a:pPr>
                <a:lnSpc>
                  <a:spcPct val="90000"/>
                </a:lnSpc>
                <a:spcBef>
                  <a:spcPts val="1134"/>
                </a:spcBef>
                <a:spcAft>
                  <a:spcPts val="1134"/>
                </a:spcAft>
                <a:buFont typeface="Arial" panose="020B0604020202020204" pitchFamily="34" charset="0"/>
              </a:pPr>
              <a:r>
                <a:rPr lang="en-GB" sz="1600" dirty="0">
                  <a:latin typeface="Lexend" pitchFamily="2" charset="0"/>
                </a:rPr>
                <a:t>Great Easton Primary School (Primary)</a:t>
              </a:r>
            </a:p>
            <a:p>
              <a:pPr>
                <a:lnSpc>
                  <a:spcPct val="90000"/>
                </a:lnSpc>
                <a:spcBef>
                  <a:spcPts val="1134"/>
                </a:spcBef>
                <a:spcAft>
                  <a:spcPts val="1134"/>
                </a:spcAft>
                <a:buFont typeface="Arial" panose="020B0604020202020204" pitchFamily="34" charset="0"/>
              </a:pPr>
              <a:r>
                <a:rPr lang="en-GB" sz="1600" dirty="0">
                  <a:latin typeface="Lexend" pitchFamily="2" charset="0"/>
                </a:rPr>
                <a:t>Alderton Juniors (Juniors)</a:t>
              </a:r>
            </a:p>
            <a:p>
              <a:pPr>
                <a:lnSpc>
                  <a:spcPct val="90000"/>
                </a:lnSpc>
                <a:spcBef>
                  <a:spcPts val="1134"/>
                </a:spcBef>
                <a:spcAft>
                  <a:spcPts val="1134"/>
                </a:spcAft>
                <a:buFont typeface="Arial" panose="020B0604020202020204" pitchFamily="34" charset="0"/>
              </a:pPr>
              <a:r>
                <a:rPr lang="en-GB" sz="1600" dirty="0">
                  <a:latin typeface="Lexend" pitchFamily="2" charset="0"/>
                </a:rPr>
                <a:t>Passmores Academy (Secondary)</a:t>
              </a:r>
            </a:p>
            <a:p>
              <a:pPr>
                <a:lnSpc>
                  <a:spcPct val="90000"/>
                </a:lnSpc>
                <a:spcBef>
                  <a:spcPts val="1134"/>
                </a:spcBef>
                <a:spcAft>
                  <a:spcPts val="1134"/>
                </a:spcAft>
                <a:buFont typeface="Arial" panose="020B0604020202020204" pitchFamily="34" charset="0"/>
              </a:pPr>
              <a:r>
                <a:rPr lang="en-GB" sz="1600" dirty="0">
                  <a:latin typeface="Lexend" pitchFamily="2" charset="0"/>
                </a:rPr>
                <a:t> </a:t>
              </a:r>
            </a:p>
          </p:txBody>
        </p:sp>
        <p:sp>
          <p:nvSpPr>
            <p:cNvPr id="6" name="TextBox 5">
              <a:extLst>
                <a:ext uri="{FF2B5EF4-FFF2-40B4-BE49-F238E27FC236}">
                  <a16:creationId xmlns:a16="http://schemas.microsoft.com/office/drawing/2014/main" id="{EEA0B9C8-44F0-7B9D-97C2-E5150A65D727}"/>
                </a:ext>
              </a:extLst>
            </p:cNvPr>
            <p:cNvSpPr txBox="1"/>
            <p:nvPr/>
          </p:nvSpPr>
          <p:spPr>
            <a:xfrm>
              <a:off x="6572278" y="2007176"/>
              <a:ext cx="4853765" cy="1812851"/>
            </a:xfrm>
            <a:prstGeom prst="rect">
              <a:avLst/>
            </a:prstGeom>
            <a:noFill/>
          </p:spPr>
          <p:txBody>
            <a:bodyPr wrap="square" lIns="0" tIns="0" rIns="0" bIns="0" rtlCol="0">
              <a:noAutofit/>
            </a:bodyPr>
            <a:lstStyle/>
            <a:p>
              <a:pPr>
                <a:lnSpc>
                  <a:spcPct val="90000"/>
                </a:lnSpc>
                <a:spcBef>
                  <a:spcPts val="1134"/>
                </a:spcBef>
                <a:spcAft>
                  <a:spcPts val="1134"/>
                </a:spcAft>
                <a:buFont typeface="Arial" panose="020B0604020202020204" pitchFamily="34" charset="0"/>
              </a:pPr>
              <a:r>
                <a:rPr lang="en-GB" sz="1600" b="1" dirty="0">
                  <a:latin typeface="Lexend" pitchFamily="2" charset="0"/>
                </a:rPr>
                <a:t>North East Essex:</a:t>
              </a:r>
            </a:p>
            <a:p>
              <a:pPr>
                <a:lnSpc>
                  <a:spcPct val="90000"/>
                </a:lnSpc>
                <a:spcBef>
                  <a:spcPts val="1134"/>
                </a:spcBef>
                <a:spcAft>
                  <a:spcPts val="1134"/>
                </a:spcAft>
                <a:buFont typeface="Arial" panose="020B0604020202020204" pitchFamily="34" charset="0"/>
              </a:pPr>
              <a:r>
                <a:rPr lang="en-GB" sz="1600" dirty="0">
                  <a:latin typeface="Lexend" pitchFamily="2" charset="0"/>
                </a:rPr>
                <a:t>Lift </a:t>
              </a:r>
              <a:r>
                <a:rPr lang="en-GB" sz="1600" dirty="0" err="1">
                  <a:latin typeface="Lexend" pitchFamily="2" charset="0"/>
                </a:rPr>
                <a:t>Hamford</a:t>
              </a:r>
              <a:r>
                <a:rPr lang="en-GB" sz="1600" dirty="0">
                  <a:latin typeface="Lexend" pitchFamily="2" charset="0"/>
                </a:rPr>
                <a:t> (Primary)</a:t>
              </a:r>
            </a:p>
            <a:p>
              <a:pPr>
                <a:lnSpc>
                  <a:spcPct val="90000"/>
                </a:lnSpc>
                <a:spcBef>
                  <a:spcPts val="1134"/>
                </a:spcBef>
                <a:spcAft>
                  <a:spcPts val="1134"/>
                </a:spcAft>
                <a:buFont typeface="Arial" panose="020B0604020202020204" pitchFamily="34" charset="0"/>
              </a:pPr>
              <a:r>
                <a:rPr lang="en-GB" sz="1600" dirty="0">
                  <a:latin typeface="Lexend" pitchFamily="2" charset="0"/>
                </a:rPr>
                <a:t>King’s Ford Academy (Junior)</a:t>
              </a:r>
            </a:p>
            <a:p>
              <a:pPr>
                <a:lnSpc>
                  <a:spcPct val="90000"/>
                </a:lnSpc>
                <a:spcBef>
                  <a:spcPts val="1134"/>
                </a:spcBef>
                <a:spcAft>
                  <a:spcPts val="1134"/>
                </a:spcAft>
                <a:buFont typeface="Arial" panose="020B0604020202020204" pitchFamily="34" charset="0"/>
              </a:pPr>
              <a:r>
                <a:rPr lang="en-GB" sz="1600" dirty="0">
                  <a:latin typeface="Lexend" pitchFamily="2" charset="0"/>
                </a:rPr>
                <a:t>Lift Tendring (Secondary)</a:t>
              </a:r>
            </a:p>
            <a:p>
              <a:pPr>
                <a:lnSpc>
                  <a:spcPct val="90000"/>
                </a:lnSpc>
                <a:spcBef>
                  <a:spcPts val="1134"/>
                </a:spcBef>
                <a:spcAft>
                  <a:spcPts val="1134"/>
                </a:spcAft>
                <a:buFont typeface="Arial" panose="020B0604020202020204" pitchFamily="34" charset="0"/>
              </a:pPr>
              <a:r>
                <a:rPr lang="en-GB" sz="1600" dirty="0">
                  <a:latin typeface="Lexend" pitchFamily="2" charset="0"/>
                </a:rPr>
                <a:t> </a:t>
              </a:r>
            </a:p>
          </p:txBody>
        </p:sp>
        <p:sp>
          <p:nvSpPr>
            <p:cNvPr id="7" name="TextBox 6">
              <a:extLst>
                <a:ext uri="{FF2B5EF4-FFF2-40B4-BE49-F238E27FC236}">
                  <a16:creationId xmlns:a16="http://schemas.microsoft.com/office/drawing/2014/main" id="{10937831-772A-E172-50FE-6C9460ECCF05}"/>
                </a:ext>
              </a:extLst>
            </p:cNvPr>
            <p:cNvSpPr txBox="1"/>
            <p:nvPr/>
          </p:nvSpPr>
          <p:spPr>
            <a:xfrm>
              <a:off x="6572278" y="4281695"/>
              <a:ext cx="4853765" cy="1812851"/>
            </a:xfrm>
            <a:prstGeom prst="rect">
              <a:avLst/>
            </a:prstGeom>
            <a:noFill/>
          </p:spPr>
          <p:txBody>
            <a:bodyPr wrap="square" lIns="0" tIns="0" rIns="0" bIns="0" rtlCol="0">
              <a:noAutofit/>
            </a:bodyPr>
            <a:lstStyle/>
            <a:p>
              <a:pPr>
                <a:lnSpc>
                  <a:spcPct val="90000"/>
                </a:lnSpc>
                <a:spcBef>
                  <a:spcPts val="1134"/>
                </a:spcBef>
                <a:spcAft>
                  <a:spcPts val="1134"/>
                </a:spcAft>
                <a:buFont typeface="Arial" panose="020B0604020202020204" pitchFamily="34" charset="0"/>
              </a:pPr>
              <a:r>
                <a:rPr lang="en-GB" sz="1600" b="1" dirty="0">
                  <a:latin typeface="Lexend" pitchFamily="2" charset="0"/>
                </a:rPr>
                <a:t>South Essex:</a:t>
              </a:r>
            </a:p>
            <a:p>
              <a:pPr>
                <a:lnSpc>
                  <a:spcPct val="90000"/>
                </a:lnSpc>
                <a:spcBef>
                  <a:spcPts val="1134"/>
                </a:spcBef>
                <a:spcAft>
                  <a:spcPts val="1134"/>
                </a:spcAft>
                <a:buFont typeface="Arial" panose="020B0604020202020204" pitchFamily="34" charset="0"/>
              </a:pPr>
              <a:r>
                <a:rPr lang="en-GB" sz="1600" dirty="0" err="1">
                  <a:latin typeface="Lexend" pitchFamily="2" charset="0"/>
                </a:rPr>
                <a:t>Merrylands</a:t>
              </a:r>
              <a:r>
                <a:rPr lang="en-GB" sz="1600" dirty="0">
                  <a:latin typeface="Lexend" pitchFamily="2" charset="0"/>
                </a:rPr>
                <a:t> Primary School (Primary)</a:t>
              </a:r>
            </a:p>
            <a:p>
              <a:pPr>
                <a:lnSpc>
                  <a:spcPct val="90000"/>
                </a:lnSpc>
                <a:spcBef>
                  <a:spcPts val="1134"/>
                </a:spcBef>
                <a:spcAft>
                  <a:spcPts val="1134"/>
                </a:spcAft>
                <a:buFont typeface="Arial" panose="020B0604020202020204" pitchFamily="34" charset="0"/>
              </a:pPr>
              <a:r>
                <a:rPr lang="en-GB" sz="1600" dirty="0">
                  <a:latin typeface="Lexend" pitchFamily="2" charset="0"/>
                </a:rPr>
                <a:t>The </a:t>
              </a:r>
              <a:r>
                <a:rPr lang="en-GB" sz="1600" dirty="0" err="1">
                  <a:latin typeface="Lexend" pitchFamily="2" charset="0"/>
                </a:rPr>
                <a:t>Bromfords</a:t>
              </a:r>
              <a:r>
                <a:rPr lang="en-GB" sz="1600" dirty="0">
                  <a:latin typeface="Lexend" pitchFamily="2" charset="0"/>
                </a:rPr>
                <a:t> School (Secondary)</a:t>
              </a:r>
            </a:p>
            <a:p>
              <a:pPr>
                <a:lnSpc>
                  <a:spcPct val="90000"/>
                </a:lnSpc>
                <a:spcBef>
                  <a:spcPts val="1134"/>
                </a:spcBef>
                <a:spcAft>
                  <a:spcPts val="1134"/>
                </a:spcAft>
                <a:buFont typeface="Arial" panose="020B0604020202020204" pitchFamily="34" charset="0"/>
              </a:pPr>
              <a:r>
                <a:rPr lang="en-GB" sz="1600" dirty="0">
                  <a:latin typeface="Lexend" pitchFamily="2" charset="0"/>
                </a:rPr>
                <a:t> </a:t>
              </a:r>
            </a:p>
          </p:txBody>
        </p:sp>
      </p:grpSp>
    </p:spTree>
    <p:extLst>
      <p:ext uri="{BB962C8B-B14F-4D97-AF65-F5344CB8AC3E}">
        <p14:creationId xmlns:p14="http://schemas.microsoft.com/office/powerpoint/2010/main" val="495527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4C69D-A7FB-57FF-2D55-171CB7AD25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974D3F-8EEF-2127-3F8E-2832067DB210}"/>
              </a:ext>
            </a:extLst>
          </p:cNvPr>
          <p:cNvSpPr txBox="1">
            <a:spLocks noGrp="1"/>
          </p:cNvSpPr>
          <p:nvPr>
            <p:ph type="title" idx="4294967295"/>
          </p:nvPr>
        </p:nvSpPr>
        <p:spPr>
          <a:xfrm>
            <a:off x="609600" y="1221343"/>
            <a:ext cx="7665720" cy="102692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5C2472"/>
                </a:solidFill>
                <a:effectLst/>
                <a:uLnTx/>
                <a:uFillTx/>
                <a:latin typeface="Lexend" pitchFamily="2" charset="0"/>
                <a:ea typeface="Times New Roman" panose="02020603050405020304" pitchFamily="18" charset="0"/>
                <a:cs typeface="Segoe UI" panose="020B0502040204020203" pitchFamily="34" charset="0"/>
              </a:rPr>
              <a:t>Entry Criteria for an ASC:</a:t>
            </a:r>
            <a:endParaRPr kumimoji="0" lang="en-GB" sz="3600" b="0" i="0" u="none" strike="noStrike" kern="1200" cap="none" spc="0" normalizeH="0" baseline="0" noProof="0" dirty="0">
              <a:ln>
                <a:noFill/>
              </a:ln>
              <a:solidFill>
                <a:srgbClr val="5C2472"/>
              </a:solidFill>
              <a:effectLst/>
              <a:uLnTx/>
              <a:uFillTx/>
              <a:latin typeface="Lexend" pitchFamily="2" charset="0"/>
              <a:ea typeface="Times New Roman" panose="02020603050405020304" pitchFamily="18" charset="0"/>
              <a:cs typeface="+mn-cs"/>
            </a:endParaRPr>
          </a:p>
        </p:txBody>
      </p:sp>
      <p:pic>
        <p:nvPicPr>
          <p:cNvPr id="3076" name="Picture 4" descr="Decorative">
            <a:extLst>
              <a:ext uri="{FF2B5EF4-FFF2-40B4-BE49-F238E27FC236}">
                <a16:creationId xmlns:a16="http://schemas.microsoft.com/office/drawing/2014/main" id="{9F83B833-88B7-7B09-F386-C617EBA777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85688" y="229539"/>
            <a:ext cx="2031391" cy="205385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FD874EA-6B28-54FE-0F47-27884536488A}"/>
              </a:ext>
            </a:extLst>
          </p:cNvPr>
          <p:cNvSpPr txBox="1"/>
          <p:nvPr/>
        </p:nvSpPr>
        <p:spPr>
          <a:xfrm>
            <a:off x="422642" y="1642481"/>
            <a:ext cx="11294437" cy="4985980"/>
          </a:xfrm>
          <a:prstGeom prst="rect">
            <a:avLst/>
          </a:prstGeom>
          <a:noFill/>
        </p:spPr>
        <p:txBody>
          <a:bodyPr wrap="square">
            <a:spAutoFit/>
          </a:bodyPr>
          <a:lstStyle/>
          <a:p>
            <a:pPr fontAlgn="base">
              <a:buNone/>
            </a:pPr>
            <a:endParaRPr lang="en-GB" sz="1800" dirty="0">
              <a:effectLst/>
              <a:latin typeface="Lexend" pitchFamily="2" charset="0"/>
              <a:ea typeface="Times New Roman" panose="02020603050405020304" pitchFamily="18" charset="0"/>
              <a:cs typeface="Arial" panose="020B0604020202020204" pitchFamily="34" charset="0"/>
            </a:endParaRPr>
          </a:p>
          <a:p>
            <a:pPr marL="342900" lvl="0" indent="-342900" fontAlgn="base">
              <a:buAutoNum type="arabicPeriod"/>
            </a:pPr>
            <a:r>
              <a:rPr lang="en-GB" sz="2000" dirty="0"/>
              <a:t>Diagnosis of autism</a:t>
            </a:r>
          </a:p>
          <a:p>
            <a:pPr marL="342900" lvl="0" indent="-342900" fontAlgn="base">
              <a:buAutoNum type="arabicPeriod"/>
            </a:pPr>
            <a:r>
              <a:rPr lang="en-GB" sz="2000" dirty="0"/>
              <a:t>Has a finalised EHCP with autism as primary category of need</a:t>
            </a:r>
          </a:p>
          <a:p>
            <a:pPr marL="342900" lvl="0" indent="-342900" fontAlgn="base">
              <a:buAutoNum type="arabicPeriod"/>
            </a:pPr>
            <a:r>
              <a:rPr lang="en-GB" sz="2000" dirty="0"/>
              <a:t>The cognitive ability to access the mainstream curriculum with appropriate support from the autism support centre to overcome their barriers to learning</a:t>
            </a:r>
            <a:endParaRPr lang="en-GB" sz="2400" dirty="0"/>
          </a:p>
          <a:p>
            <a:pPr lvl="0" fontAlgn="base"/>
            <a:endParaRPr lang="en-GB" sz="2000" dirty="0"/>
          </a:p>
          <a:p>
            <a:pPr lvl="0" fontAlgn="base"/>
            <a:r>
              <a:rPr lang="en-GB" sz="2000" dirty="0"/>
              <a:t>In-line with the SEND Code of Practice, further considerations for allocating a placement:</a:t>
            </a:r>
          </a:p>
          <a:p>
            <a:pPr lvl="0" fontAlgn="base"/>
            <a:endParaRPr lang="en-GB" sz="2000" dirty="0"/>
          </a:p>
          <a:p>
            <a:pPr marL="285750" lvl="0" indent="-285750" fontAlgn="base">
              <a:buFont typeface="Arial" panose="020B0604020202020204" pitchFamily="34" charset="0"/>
              <a:buChar char="•"/>
            </a:pPr>
            <a:r>
              <a:rPr lang="en-GB" sz="2000" dirty="0"/>
              <a:t>Can the school meet the child’s needs?  </a:t>
            </a:r>
          </a:p>
          <a:p>
            <a:pPr marL="285750" lvl="0" indent="-285750" fontAlgn="base">
              <a:buFont typeface="Arial" panose="020B0604020202020204" pitchFamily="34" charset="0"/>
              <a:buChar char="•"/>
            </a:pPr>
            <a:r>
              <a:rPr lang="en-GB" sz="2000" dirty="0"/>
              <a:t>Would the placement be incompatible with the efficient use of resources? </a:t>
            </a:r>
          </a:p>
          <a:p>
            <a:pPr marL="285750" lvl="0" indent="-285750" fontAlgn="base">
              <a:buFont typeface="Arial" panose="020B0604020202020204" pitchFamily="34" charset="0"/>
              <a:buChar char="•"/>
            </a:pPr>
            <a:r>
              <a:rPr lang="en-GB" sz="2000" dirty="0"/>
              <a:t>Would the placement be incompatible with the efficient education of others alongside whom the YP would be taught?  </a:t>
            </a:r>
          </a:p>
          <a:p>
            <a:pPr marL="285750" lvl="0" indent="-285750" fontAlgn="base">
              <a:buFont typeface="Arial" panose="020B0604020202020204" pitchFamily="34" charset="0"/>
              <a:buChar char="•"/>
            </a:pPr>
            <a:endParaRPr lang="en-GB" sz="2000" dirty="0"/>
          </a:p>
          <a:p>
            <a:pPr lvl="0" fontAlgn="base"/>
            <a:r>
              <a:rPr lang="en-GB" sz="2000" dirty="0"/>
              <a:t>When a pupil meets the criteria above and a placement is offered, the ASC lead will co-produce a transition plan with the pupil, their family and other professionals supporting the pupil (e.g., their current school/setting).</a:t>
            </a:r>
          </a:p>
        </p:txBody>
      </p:sp>
    </p:spTree>
    <p:extLst>
      <p:ext uri="{BB962C8B-B14F-4D97-AF65-F5344CB8AC3E}">
        <p14:creationId xmlns:p14="http://schemas.microsoft.com/office/powerpoint/2010/main" val="35950839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F62DC-92F2-661B-F034-B17584F5492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1FA6F43D-DB86-1349-039A-F4275E38BAA6}"/>
              </a:ext>
            </a:extLst>
          </p:cNvPr>
          <p:cNvSpPr txBox="1"/>
          <p:nvPr/>
        </p:nvSpPr>
        <p:spPr>
          <a:xfrm>
            <a:off x="592762" y="2031648"/>
            <a:ext cx="10720280" cy="4431983"/>
          </a:xfrm>
          <a:prstGeom prst="rect">
            <a:avLst/>
          </a:prstGeom>
          <a:noFill/>
        </p:spPr>
        <p:txBody>
          <a:bodyPr wrap="square">
            <a:spAutoFit/>
          </a:bodyPr>
          <a:lstStyle/>
          <a:p>
            <a:pPr fontAlgn="base">
              <a:buNone/>
            </a:pPr>
            <a:endParaRPr lang="en-GB" sz="1800" dirty="0">
              <a:effectLst/>
              <a:latin typeface="Lexend" pitchFamily="2" charset="0"/>
              <a:ea typeface="Times New Roman" panose="02020603050405020304" pitchFamily="18" charset="0"/>
              <a:cs typeface="Arial" panose="020B0604020202020204" pitchFamily="34" charset="0"/>
            </a:endParaRPr>
          </a:p>
          <a:p>
            <a:r>
              <a:rPr lang="en-GB" dirty="0"/>
              <a:t>The overall aim is to support each child to overcome any barriers they face in attending the mainstream classroom.  Therefore, the amount of time spent in the ASC will reduce overtime, as the child is more able to spend increasing amounts of time in their mainstream classroom.  This progress will be pupil/needs led and as a result, may look different for each pupil.  An exit plan will be created to support any pupil who is ready to return to mainstream education on a full-time basis.  This will be co-produced, in agreement with parents/carers and will not impact on their place at the school or transport arrangements.</a:t>
            </a:r>
          </a:p>
          <a:p>
            <a:r>
              <a:rPr lang="en-GB" dirty="0"/>
              <a:t> </a:t>
            </a:r>
          </a:p>
          <a:p>
            <a:endParaRPr lang="en-GB" dirty="0"/>
          </a:p>
          <a:p>
            <a:r>
              <a:rPr lang="en-GB" sz="2000" b="1" dirty="0"/>
              <a:t>Review of progress to consider:</a:t>
            </a:r>
          </a:p>
          <a:p>
            <a:pPr lvl="0"/>
            <a:r>
              <a:rPr lang="en-GB" sz="2000" dirty="0"/>
              <a:t>Pupil/Family views</a:t>
            </a:r>
          </a:p>
          <a:p>
            <a:pPr lvl="0"/>
            <a:r>
              <a:rPr lang="en-GB" sz="2000" dirty="0"/>
              <a:t>Progress against EHCP outcomes and in accessing the mainstream classroom</a:t>
            </a:r>
          </a:p>
          <a:p>
            <a:pPr lvl="0"/>
            <a:r>
              <a:rPr lang="en-GB" sz="2000" dirty="0"/>
              <a:t>Provision required to maintain success in the mainstream classroom</a:t>
            </a:r>
          </a:p>
          <a:p>
            <a:pPr lvl="0"/>
            <a:r>
              <a:rPr lang="en-GB" sz="2000" dirty="0"/>
              <a:t>Independence</a:t>
            </a:r>
          </a:p>
          <a:p>
            <a:pPr lvl="0"/>
            <a:r>
              <a:rPr lang="en-GB" sz="2000" dirty="0"/>
              <a:t>Appropriateness of placement</a:t>
            </a:r>
          </a:p>
        </p:txBody>
      </p:sp>
      <p:sp>
        <p:nvSpPr>
          <p:cNvPr id="4" name="Title 3">
            <a:extLst>
              <a:ext uri="{FF2B5EF4-FFF2-40B4-BE49-F238E27FC236}">
                <a16:creationId xmlns:a16="http://schemas.microsoft.com/office/drawing/2014/main" id="{DCA558B6-05AA-B135-7DCA-91DF4777629C}"/>
              </a:ext>
            </a:extLst>
          </p:cNvPr>
          <p:cNvSpPr txBox="1">
            <a:spLocks noGrp="1"/>
          </p:cNvSpPr>
          <p:nvPr>
            <p:ph type="title" idx="4294967295"/>
          </p:nvPr>
        </p:nvSpPr>
        <p:spPr>
          <a:xfrm>
            <a:off x="685800" y="1405890"/>
            <a:ext cx="6652260" cy="902970"/>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5C2472"/>
                </a:solidFill>
                <a:effectLst/>
                <a:uLnTx/>
                <a:uFillTx/>
                <a:latin typeface="Lexend" pitchFamily="2" charset="0"/>
                <a:ea typeface="Times New Roman" panose="02020603050405020304" pitchFamily="18" charset="0"/>
                <a:cs typeface="Segoe UI" panose="020B0502040204020203" pitchFamily="34" charset="0"/>
              </a:rPr>
              <a:t>Exit Criteria for an ASC:</a:t>
            </a:r>
            <a:endParaRPr kumimoji="0" lang="en-GB" sz="3600" b="0" i="0" u="none" strike="noStrike" kern="1200" cap="none" spc="0" normalizeH="0" baseline="0" noProof="0" dirty="0">
              <a:ln>
                <a:noFill/>
              </a:ln>
              <a:solidFill>
                <a:srgbClr val="5C2472"/>
              </a:solidFill>
              <a:effectLst/>
              <a:uLnTx/>
              <a:uFillTx/>
              <a:latin typeface="Lexend" pitchFamily="2" charset="0"/>
              <a:ea typeface="Times New Roman" panose="02020603050405020304" pitchFamily="18" charset="0"/>
              <a:cs typeface="+mn-cs"/>
            </a:endParaRPr>
          </a:p>
        </p:txBody>
      </p:sp>
      <p:pic>
        <p:nvPicPr>
          <p:cNvPr id="2" name="Picture 4">
            <a:extLst>
              <a:ext uri="{FF2B5EF4-FFF2-40B4-BE49-F238E27FC236}">
                <a16:creationId xmlns:a16="http://schemas.microsoft.com/office/drawing/2014/main" id="{33C76022-DDAF-F929-3861-117A9C1215EF}"/>
              </a:ext>
              <a:ext uri="{C183D7F6-B498-43B3-948B-1728B52AA6E4}">
                <adec:decorative xmlns:adec="http://schemas.microsoft.com/office/drawing/2017/decorative" val="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51980" y="98961"/>
            <a:ext cx="2031391" cy="20538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8721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
            <a:extLst>
              <a:ext uri="{FF2B5EF4-FFF2-40B4-BE49-F238E27FC236}">
                <a16:creationId xmlns:a16="http://schemas.microsoft.com/office/drawing/2014/main" id="{E487A495-9BBE-15DD-C245-F82A02C08751}"/>
              </a:ext>
            </a:extLst>
          </p:cNvPr>
          <p:cNvSpPr>
            <a:spLocks noGrp="1"/>
          </p:cNvSpPr>
          <p:nvPr>
            <p:ph type="title"/>
          </p:nvPr>
        </p:nvSpPr>
        <p:spPr>
          <a:xfrm>
            <a:off x="381131" y="312004"/>
            <a:ext cx="6142755" cy="1065091"/>
          </a:xfrm>
        </p:spPr>
        <p:txBody>
          <a:bodyPr/>
          <a:lstStyle/>
          <a:p>
            <a:r>
              <a:rPr lang="en-GB" dirty="0"/>
              <a:t>What does a day in the ASC look like for our pupils?</a:t>
            </a:r>
            <a:br>
              <a:rPr lang="en-GB" dirty="0"/>
            </a:br>
            <a:endParaRPr lang="en-US" dirty="0"/>
          </a:p>
        </p:txBody>
      </p:sp>
      <p:sp>
        <p:nvSpPr>
          <p:cNvPr id="3" name="TextBox 2">
            <a:extLst>
              <a:ext uri="{FF2B5EF4-FFF2-40B4-BE49-F238E27FC236}">
                <a16:creationId xmlns:a16="http://schemas.microsoft.com/office/drawing/2014/main" id="{51413E42-A38F-6F14-2470-D23582221A64}"/>
              </a:ext>
            </a:extLst>
          </p:cNvPr>
          <p:cNvSpPr txBox="1"/>
          <p:nvPr/>
        </p:nvSpPr>
        <p:spPr>
          <a:xfrm>
            <a:off x="381131" y="1891107"/>
            <a:ext cx="7029762" cy="5094483"/>
          </a:xfrm>
          <a:prstGeom prst="rect">
            <a:avLst/>
          </a:prstGeom>
        </p:spPr>
        <p:txBody>
          <a:bodyPr vert="horz" lIns="0" tIns="0" rIns="0" bIns="0" rtlCol="0">
            <a:noAutofit/>
          </a:bodyPr>
          <a:lstStyle/>
          <a:p>
            <a:pPr>
              <a:lnSpc>
                <a:spcPct val="90000"/>
              </a:lnSpc>
              <a:spcBef>
                <a:spcPts val="1134"/>
              </a:spcBef>
              <a:spcAft>
                <a:spcPts val="1134"/>
              </a:spcAft>
              <a:buFont typeface="Arial" panose="020B0604020202020204" pitchFamily="34" charset="0"/>
            </a:pPr>
            <a:r>
              <a:rPr lang="en-GB" sz="2000" dirty="0">
                <a:latin typeface="Lexend" pitchFamily="2" charset="0"/>
              </a:rPr>
              <a:t>P</a:t>
            </a:r>
            <a:r>
              <a:rPr lang="en-GB" sz="2000" dirty="0">
                <a:effectLst/>
                <a:latin typeface="Lexend" pitchFamily="2" charset="0"/>
              </a:rPr>
              <a:t>upils are greeted every morning by the ASC team. Pupils who are not yet able to attend morning class time remain in the ASC to complete structured activities which support progress towards EHCP Outcomes.</a:t>
            </a:r>
          </a:p>
          <a:p>
            <a:pPr>
              <a:lnSpc>
                <a:spcPct val="90000"/>
              </a:lnSpc>
              <a:spcBef>
                <a:spcPts val="1134"/>
              </a:spcBef>
              <a:spcAft>
                <a:spcPts val="1134"/>
              </a:spcAft>
              <a:buFont typeface="Arial" panose="020B0604020202020204" pitchFamily="34" charset="0"/>
            </a:pPr>
            <a:r>
              <a:rPr lang="en-GB" sz="2000" dirty="0">
                <a:effectLst/>
                <a:latin typeface="Lexend" pitchFamily="2" charset="0"/>
              </a:rPr>
              <a:t>Throughout the day, pupils are encouraged to complete their individualised timetables. </a:t>
            </a:r>
            <a:r>
              <a:rPr lang="en-GB" sz="2000" dirty="0">
                <a:latin typeface="Lexend" pitchFamily="2" charset="0"/>
              </a:rPr>
              <a:t>V</a:t>
            </a:r>
            <a:r>
              <a:rPr lang="en-GB" sz="2000" dirty="0">
                <a:effectLst/>
                <a:latin typeface="Lexend" pitchFamily="2" charset="0"/>
              </a:rPr>
              <a:t>isual timetables are created with the pupil’s input and are tailored to meet the pupil’s particular interests and provisions set out in their EHCP/One Plan. Most pupils will attend core subjects or complete the work set in the ASC. </a:t>
            </a:r>
          </a:p>
          <a:p>
            <a:pPr>
              <a:lnSpc>
                <a:spcPct val="90000"/>
              </a:lnSpc>
              <a:spcBef>
                <a:spcPts val="1134"/>
              </a:spcBef>
              <a:spcAft>
                <a:spcPts val="1134"/>
              </a:spcAft>
              <a:buFont typeface="Arial" panose="020B0604020202020204" pitchFamily="34" charset="0"/>
            </a:pPr>
            <a:r>
              <a:rPr lang="en-GB" sz="2000" dirty="0">
                <a:latin typeface="Lexend" pitchFamily="2" charset="0"/>
              </a:rPr>
              <a:t>Pupils will access an adaptive curriculum, designed to meet their needs.  Should they become dysregulated, pupils will be supported to regulate by all staff.  Regulation times will also be built into pupil timetables.</a:t>
            </a:r>
            <a:endParaRPr lang="en-GB" sz="2000" dirty="0">
              <a:effectLst/>
              <a:latin typeface="Lexend" pitchFamily="2" charset="0"/>
            </a:endParaRPr>
          </a:p>
        </p:txBody>
      </p:sp>
      <p:pic>
        <p:nvPicPr>
          <p:cNvPr id="5" name="Picture 4">
            <a:extLst>
              <a:ext uri="{FF2B5EF4-FFF2-40B4-BE49-F238E27FC236}">
                <a16:creationId xmlns:a16="http://schemas.microsoft.com/office/drawing/2014/main" id="{16D54413-BC48-D0F7-36E6-8595647DEC51}"/>
              </a:ext>
              <a:ext uri="{C183D7F6-B498-43B3-948B-1728B52AA6E4}">
                <adec:decorative xmlns:adec="http://schemas.microsoft.com/office/drawing/2017/decorative" val="1"/>
              </a:ext>
            </a:extLst>
          </p:cNvPr>
          <p:cNvPicPr>
            <a:picLocks noChangeAspect="1"/>
          </p:cNvPicPr>
          <p:nvPr/>
        </p:nvPicPr>
        <p:blipFill>
          <a:blip r:embed="rId2"/>
          <a:srcRect l="26278" r="21652" b="-1"/>
          <a:stretch>
            <a:fillRect/>
          </a:stretch>
        </p:blipFill>
        <p:spPr>
          <a:xfrm>
            <a:off x="7240771" y="-446557"/>
            <a:ext cx="4951229" cy="685799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noFill/>
        </p:spPr>
      </p:pic>
    </p:spTree>
    <p:extLst>
      <p:ext uri="{BB962C8B-B14F-4D97-AF65-F5344CB8AC3E}">
        <p14:creationId xmlns:p14="http://schemas.microsoft.com/office/powerpoint/2010/main" val="2066884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B0474-8A95-3673-F18F-BB8541D0FCD3}"/>
            </a:ext>
          </a:extLst>
        </p:cNvPr>
        <p:cNvGrpSpPr/>
        <p:nvPr/>
      </p:nvGrpSpPr>
      <p:grpSpPr>
        <a:xfrm>
          <a:off x="0" y="0"/>
          <a:ext cx="0" cy="0"/>
          <a:chOff x="0" y="0"/>
          <a:chExt cx="0" cy="0"/>
        </a:xfrm>
      </p:grpSpPr>
      <p:sp>
        <p:nvSpPr>
          <p:cNvPr id="10" name="Title 2">
            <a:extLst>
              <a:ext uri="{FF2B5EF4-FFF2-40B4-BE49-F238E27FC236}">
                <a16:creationId xmlns:a16="http://schemas.microsoft.com/office/drawing/2014/main" id="{33BA9EDE-D5F4-DA41-6215-CCDD4A9F40AB}"/>
              </a:ext>
            </a:extLst>
          </p:cNvPr>
          <p:cNvSpPr>
            <a:spLocks noGrp="1"/>
          </p:cNvSpPr>
          <p:nvPr>
            <p:ph type="title"/>
          </p:nvPr>
        </p:nvSpPr>
        <p:spPr>
          <a:xfrm>
            <a:off x="381131" y="438131"/>
            <a:ext cx="6142755" cy="1065091"/>
          </a:xfrm>
        </p:spPr>
        <p:txBody>
          <a:bodyPr/>
          <a:lstStyle/>
          <a:p>
            <a:r>
              <a:rPr lang="en-GB" dirty="0"/>
              <a:t>What does a day in the ASC look like for our pupils (continued)?</a:t>
            </a:r>
            <a:br>
              <a:rPr lang="en-GB" dirty="0"/>
            </a:br>
            <a:endParaRPr lang="en-US" dirty="0"/>
          </a:p>
        </p:txBody>
      </p:sp>
      <p:sp>
        <p:nvSpPr>
          <p:cNvPr id="3" name="TextBox 2">
            <a:extLst>
              <a:ext uri="{FF2B5EF4-FFF2-40B4-BE49-F238E27FC236}">
                <a16:creationId xmlns:a16="http://schemas.microsoft.com/office/drawing/2014/main" id="{E3B7D05B-D561-E9E9-A6C5-AD6EB796D5D1}"/>
              </a:ext>
            </a:extLst>
          </p:cNvPr>
          <p:cNvSpPr txBox="1"/>
          <p:nvPr/>
        </p:nvSpPr>
        <p:spPr>
          <a:xfrm>
            <a:off x="381131" y="2775901"/>
            <a:ext cx="6977612" cy="2991769"/>
          </a:xfrm>
          <a:prstGeom prst="rect">
            <a:avLst/>
          </a:prstGeom>
        </p:spPr>
        <p:txBody>
          <a:bodyPr vert="horz" lIns="0" tIns="0" rIns="0" bIns="0" rtlCol="0">
            <a:noAutofit/>
          </a:bodyPr>
          <a:lstStyle/>
          <a:p>
            <a:r>
              <a:rPr lang="en-GB" sz="2000" dirty="0">
                <a:latin typeface="Lexend" pitchFamily="2" charset="0"/>
              </a:rPr>
              <a:t>ASCs support pupils to take part in school life when it feels right for them, including social times and celebrations.</a:t>
            </a:r>
          </a:p>
          <a:p>
            <a:endParaRPr lang="en-GB" sz="2000" dirty="0">
              <a:latin typeface="Lexend" pitchFamily="2" charset="0"/>
            </a:endParaRPr>
          </a:p>
          <a:p>
            <a:r>
              <a:rPr lang="en-GB" sz="2000" dirty="0">
                <a:latin typeface="Lexend" pitchFamily="2" charset="0"/>
              </a:rPr>
              <a:t>The curriculum and the support provided by the ASC are designed to help each young person gradually spend more time with the whole school community. This looks different for every pupil and happens at a pace that suits their individual needs</a:t>
            </a:r>
          </a:p>
        </p:txBody>
      </p:sp>
      <p:pic>
        <p:nvPicPr>
          <p:cNvPr id="5" name="Picture 4" descr="Decorative">
            <a:extLst>
              <a:ext uri="{FF2B5EF4-FFF2-40B4-BE49-F238E27FC236}">
                <a16:creationId xmlns:a16="http://schemas.microsoft.com/office/drawing/2014/main" id="{D5251F94-2280-B8E2-A67B-56368AD51312}"/>
              </a:ext>
            </a:extLst>
          </p:cNvPr>
          <p:cNvPicPr>
            <a:picLocks noChangeAspect="1"/>
          </p:cNvPicPr>
          <p:nvPr/>
        </p:nvPicPr>
        <p:blipFill>
          <a:blip r:embed="rId2"/>
          <a:srcRect l="26278" r="21652" b="-1"/>
          <a:stretch>
            <a:fillRect/>
          </a:stretch>
        </p:blipFill>
        <p:spPr>
          <a:xfrm>
            <a:off x="7240771" y="-446557"/>
            <a:ext cx="4951229" cy="685799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noFill/>
        </p:spPr>
      </p:pic>
    </p:spTree>
    <p:extLst>
      <p:ext uri="{BB962C8B-B14F-4D97-AF65-F5344CB8AC3E}">
        <p14:creationId xmlns:p14="http://schemas.microsoft.com/office/powerpoint/2010/main" val="3909088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92105-A6CE-06C5-D0B4-A037410F36C9}"/>
            </a:ext>
          </a:extLst>
        </p:cNvPr>
        <p:cNvGrpSpPr/>
        <p:nvPr/>
      </p:nvGrpSpPr>
      <p:grpSpPr>
        <a:xfrm>
          <a:off x="0" y="0"/>
          <a:ext cx="0" cy="0"/>
          <a:chOff x="0" y="0"/>
          <a:chExt cx="0" cy="0"/>
        </a:xfrm>
      </p:grpSpPr>
      <p:pic>
        <p:nvPicPr>
          <p:cNvPr id="1026" name="Picture 2" descr="Free ask who what illustration">
            <a:extLst>
              <a:ext uri="{FF2B5EF4-FFF2-40B4-BE49-F238E27FC236}">
                <a16:creationId xmlns:a16="http://schemas.microsoft.com/office/drawing/2014/main" id="{57830ACA-0CDC-8DA6-47A5-17656D801B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056" r="22675"/>
          <a:stretch>
            <a:fillRect/>
          </a:stretch>
        </p:blipFill>
        <p:spPr bwMode="auto">
          <a:xfrm>
            <a:off x="6523886" y="10"/>
            <a:ext cx="5668115" cy="6857990"/>
          </a:xfrm>
          <a:custGeom>
            <a:avLst/>
            <a:gdLst>
              <a:gd name="connsiteX0" fmla="*/ 0 w 5668115"/>
              <a:gd name="connsiteY0" fmla="*/ 0 h 6858000"/>
              <a:gd name="connsiteX1" fmla="*/ 5668115 w 5668115"/>
              <a:gd name="connsiteY1" fmla="*/ 0 h 6858000"/>
              <a:gd name="connsiteX2" fmla="*/ 5668115 w 5668115"/>
              <a:gd name="connsiteY2" fmla="*/ 6858000 h 6858000"/>
              <a:gd name="connsiteX3" fmla="*/ 49704 w 5668115"/>
              <a:gd name="connsiteY3" fmla="*/ 6858000 h 6858000"/>
              <a:gd name="connsiteX4" fmla="*/ 79254 w 5668115"/>
              <a:gd name="connsiteY4" fmla="*/ 6743352 h 6858000"/>
              <a:gd name="connsiteX5" fmla="*/ 501663 w 5668115"/>
              <a:gd name="connsiteY5" fmla="*/ 3525422 h 6858000"/>
              <a:gd name="connsiteX6" fmla="*/ 79254 w 5668115"/>
              <a:gd name="connsiteY6" fmla="*/ 30749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68115" h="6858000">
                <a:moveTo>
                  <a:pt x="0" y="0"/>
                </a:moveTo>
                <a:lnTo>
                  <a:pt x="5668115" y="0"/>
                </a:lnTo>
                <a:lnTo>
                  <a:pt x="5668115" y="6858000"/>
                </a:lnTo>
                <a:lnTo>
                  <a:pt x="49704" y="6858000"/>
                </a:lnTo>
                <a:lnTo>
                  <a:pt x="79254" y="6743352"/>
                </a:lnTo>
                <a:cubicBezTo>
                  <a:pt x="309810" y="5802002"/>
                  <a:pt x="501663" y="4701522"/>
                  <a:pt x="501663" y="3525422"/>
                </a:cubicBezTo>
                <a:cubicBezTo>
                  <a:pt x="501663" y="2349331"/>
                  <a:pt x="309810" y="1248840"/>
                  <a:pt x="79254" y="307493"/>
                </a:cubicBezTo>
                <a:close/>
              </a:path>
            </a:pathLst>
          </a:custGeom>
          <a:solidFill>
            <a:srgbClr val="FFFFFF"/>
          </a:solidFill>
        </p:spPr>
      </p:pic>
      <p:sp>
        <p:nvSpPr>
          <p:cNvPr id="1031" name="Title 2">
            <a:extLst>
              <a:ext uri="{FF2B5EF4-FFF2-40B4-BE49-F238E27FC236}">
                <a16:creationId xmlns:a16="http://schemas.microsoft.com/office/drawing/2014/main" id="{E1B93A00-F5C1-8186-0B7D-1176F849BC64}"/>
              </a:ext>
            </a:extLst>
          </p:cNvPr>
          <p:cNvSpPr>
            <a:spLocks noGrp="1"/>
          </p:cNvSpPr>
          <p:nvPr>
            <p:ph type="title"/>
          </p:nvPr>
        </p:nvSpPr>
        <p:spPr>
          <a:xfrm>
            <a:off x="545123" y="653477"/>
            <a:ext cx="6791341" cy="1065091"/>
          </a:xfrm>
        </p:spPr>
        <p:txBody>
          <a:bodyPr/>
          <a:lstStyle/>
          <a:p>
            <a:r>
              <a:rPr lang="en-GB" dirty="0">
                <a:latin typeface="Lexend" pitchFamily="2" charset="0"/>
              </a:rPr>
              <a:t>What next?</a:t>
            </a:r>
            <a:br>
              <a:rPr lang="en-GB" dirty="0"/>
            </a:br>
            <a:endParaRPr lang="en-US" dirty="0"/>
          </a:p>
        </p:txBody>
      </p:sp>
      <p:sp>
        <p:nvSpPr>
          <p:cNvPr id="3" name="TextBox 2">
            <a:extLst>
              <a:ext uri="{FF2B5EF4-FFF2-40B4-BE49-F238E27FC236}">
                <a16:creationId xmlns:a16="http://schemas.microsoft.com/office/drawing/2014/main" id="{60976112-5A90-2E55-1B5E-A5B44806EA9D}"/>
              </a:ext>
            </a:extLst>
          </p:cNvPr>
          <p:cNvSpPr txBox="1"/>
          <p:nvPr/>
        </p:nvSpPr>
        <p:spPr>
          <a:xfrm>
            <a:off x="545123" y="2154189"/>
            <a:ext cx="5770617" cy="3438537"/>
          </a:xfrm>
          <a:prstGeom prst="rect">
            <a:avLst/>
          </a:prstGeom>
        </p:spPr>
        <p:txBody>
          <a:bodyPr vert="horz" lIns="0" tIns="0" rIns="0" bIns="0" rtlCol="0">
            <a:noAutofit/>
          </a:bodyPr>
          <a:lstStyle/>
          <a:p>
            <a:pPr>
              <a:lnSpc>
                <a:spcPct val="90000"/>
              </a:lnSpc>
              <a:spcBef>
                <a:spcPts val="1134"/>
              </a:spcBef>
              <a:spcAft>
                <a:spcPts val="1134"/>
              </a:spcAft>
              <a:buFont typeface="Arial" panose="020B0604020202020204" pitchFamily="34" charset="0"/>
            </a:pPr>
            <a:r>
              <a:rPr lang="en-GB" sz="2000" dirty="0">
                <a:effectLst/>
                <a:latin typeface="Lexend" pitchFamily="2" charset="0"/>
              </a:rPr>
              <a:t>If you feel that your child meets the entry criteria, and would benefit from the provision of an Autism Support Centre:</a:t>
            </a:r>
          </a:p>
          <a:p>
            <a:pPr marL="342900" indent="-342900">
              <a:lnSpc>
                <a:spcPct val="90000"/>
              </a:lnSpc>
              <a:spcBef>
                <a:spcPts val="1134"/>
              </a:spcBef>
              <a:spcAft>
                <a:spcPts val="1134"/>
              </a:spcAft>
              <a:buFont typeface="Wingdings" panose="05000000000000000000" pitchFamily="2" charset="2"/>
              <a:buChar char="Ø"/>
            </a:pPr>
            <a:r>
              <a:rPr lang="en-GB" sz="2000" dirty="0">
                <a:latin typeface="Lexend" pitchFamily="2" charset="0"/>
              </a:rPr>
              <a:t>Discuss this with your child’s current setting/school.</a:t>
            </a:r>
          </a:p>
          <a:p>
            <a:pPr marL="342900" indent="-342900">
              <a:lnSpc>
                <a:spcPct val="90000"/>
              </a:lnSpc>
              <a:spcBef>
                <a:spcPts val="1134"/>
              </a:spcBef>
              <a:spcAft>
                <a:spcPts val="1134"/>
              </a:spcAft>
              <a:buFont typeface="Wingdings" panose="05000000000000000000" pitchFamily="2" charset="2"/>
              <a:buChar char="Ø"/>
            </a:pPr>
            <a:r>
              <a:rPr lang="en-GB" sz="2000" dirty="0">
                <a:latin typeface="Lexend" pitchFamily="2" charset="0"/>
              </a:rPr>
              <a:t>If you would like to proceed with a request for a placement, agree a date for an Annual Review with your child’s current setting/school.  </a:t>
            </a:r>
          </a:p>
          <a:p>
            <a:pPr>
              <a:lnSpc>
                <a:spcPct val="90000"/>
              </a:lnSpc>
              <a:spcBef>
                <a:spcPts val="1134"/>
              </a:spcBef>
              <a:spcAft>
                <a:spcPts val="1134"/>
              </a:spcAft>
              <a:buFont typeface="Arial" panose="020B0604020202020204" pitchFamily="34" charset="0"/>
            </a:pPr>
            <a:r>
              <a:rPr lang="en-GB" sz="2000" dirty="0">
                <a:effectLst/>
                <a:latin typeface="Lexend" pitchFamily="2" charset="0"/>
              </a:rPr>
              <a:t> </a:t>
            </a:r>
          </a:p>
        </p:txBody>
      </p:sp>
    </p:spTree>
    <p:extLst>
      <p:ext uri="{BB962C8B-B14F-4D97-AF65-F5344CB8AC3E}">
        <p14:creationId xmlns:p14="http://schemas.microsoft.com/office/powerpoint/2010/main" val="1430350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39F10-7AEF-176A-4414-64C2538F4B79}"/>
              </a:ext>
            </a:extLst>
          </p:cNvPr>
          <p:cNvSpPr>
            <a:spLocks noGrp="1"/>
          </p:cNvSpPr>
          <p:nvPr>
            <p:ph type="title"/>
          </p:nvPr>
        </p:nvSpPr>
        <p:spPr>
          <a:xfrm>
            <a:off x="425696" y="1306800"/>
            <a:ext cx="2566800" cy="556925"/>
          </a:xfrm>
        </p:spPr>
        <p:txBody>
          <a:bodyPr/>
          <a:lstStyle/>
          <a:p>
            <a:r>
              <a:rPr lang="en-US" dirty="0"/>
              <a:t>This information is issued by: Essex County Council </a:t>
            </a:r>
            <a:br>
              <a:rPr lang="en-US" dirty="0"/>
            </a:br>
            <a:endParaRPr lang="en-GB" dirty="0"/>
          </a:p>
        </p:txBody>
      </p:sp>
      <p:sp>
        <p:nvSpPr>
          <p:cNvPr id="3" name="Text Placeholder 2">
            <a:extLst>
              <a:ext uri="{FF2B5EF4-FFF2-40B4-BE49-F238E27FC236}">
                <a16:creationId xmlns:a16="http://schemas.microsoft.com/office/drawing/2014/main" id="{58CFC622-21CB-5914-8F0B-8118C5DC8A99}"/>
              </a:ext>
            </a:extLst>
          </p:cNvPr>
          <p:cNvSpPr>
            <a:spLocks noGrp="1"/>
          </p:cNvSpPr>
          <p:nvPr>
            <p:ph type="body" sz="quarter" idx="10"/>
          </p:nvPr>
        </p:nvSpPr>
        <p:spPr>
          <a:xfrm>
            <a:off x="425446" y="1954800"/>
            <a:ext cx="2566800" cy="1925537"/>
          </a:xfrm>
        </p:spPr>
        <p:txBody>
          <a:bodyPr/>
          <a:lstStyle/>
          <a:p>
            <a:r>
              <a:rPr lang="en-US" dirty="0"/>
              <a:t>Contact us:</a:t>
            </a:r>
            <a:br>
              <a:rPr lang="en-US" dirty="0"/>
            </a:br>
            <a:r>
              <a:rPr lang="en-US" dirty="0"/>
              <a:t>autismstrategy@essex.gov.uk</a:t>
            </a:r>
            <a:br>
              <a:rPr lang="en-US" dirty="0"/>
            </a:br>
            <a:endParaRPr lang="en-US" dirty="0"/>
          </a:p>
          <a:p>
            <a:r>
              <a:rPr lang="en-US" dirty="0"/>
              <a:t> </a:t>
            </a:r>
            <a:br>
              <a:rPr lang="en-US" dirty="0"/>
            </a:br>
            <a:r>
              <a:rPr lang="en-US" dirty="0"/>
              <a:t>Essex County Council </a:t>
            </a:r>
            <a:br>
              <a:rPr lang="en-US" dirty="0"/>
            </a:br>
            <a:r>
              <a:rPr lang="en-US" dirty="0"/>
              <a:t>County Hall, Chelmsford </a:t>
            </a:r>
            <a:br>
              <a:rPr lang="en-US" dirty="0"/>
            </a:br>
            <a:r>
              <a:rPr lang="en-US" dirty="0"/>
              <a:t>Essex, CM1 1QH</a:t>
            </a:r>
          </a:p>
          <a:p>
            <a:endParaRPr lang="en-GB" dirty="0"/>
          </a:p>
        </p:txBody>
      </p:sp>
      <p:pic>
        <p:nvPicPr>
          <p:cNvPr id="10" name="Graphic 9" descr="Twitter logo with hyperlink to ECC">
            <a:hlinkClick r:id="rId2"/>
            <a:extLst>
              <a:ext uri="{FF2B5EF4-FFF2-40B4-BE49-F238E27FC236}">
                <a16:creationId xmlns:a16="http://schemas.microsoft.com/office/drawing/2014/main" id="{1F238D15-DC5A-0DCF-5600-7338EF1225B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5696" y="4085126"/>
            <a:ext cx="180975" cy="180975"/>
          </a:xfrm>
          <a:prstGeom prst="rect">
            <a:avLst/>
          </a:prstGeom>
        </p:spPr>
      </p:pic>
      <p:sp>
        <p:nvSpPr>
          <p:cNvPr id="7" name="Rectangle 6" descr="Hyperlink to ECC on Twitter">
            <a:hlinkClick r:id="rId2"/>
            <a:extLst>
              <a:ext uri="{FF2B5EF4-FFF2-40B4-BE49-F238E27FC236}">
                <a16:creationId xmlns:a16="http://schemas.microsoft.com/office/drawing/2014/main" id="{7D780071-514E-1185-D10D-DD3059070567}"/>
              </a:ext>
            </a:extLst>
          </p:cNvPr>
          <p:cNvSpPr/>
          <p:nvPr/>
        </p:nvSpPr>
        <p:spPr>
          <a:xfrm>
            <a:off x="817200" y="4032738"/>
            <a:ext cx="3326400" cy="270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 Placeholder 4">
            <a:extLst>
              <a:ext uri="{FF2B5EF4-FFF2-40B4-BE49-F238E27FC236}">
                <a16:creationId xmlns:a16="http://schemas.microsoft.com/office/drawing/2014/main" id="{4318CC2F-F138-3C92-A801-110BB34CD90E}"/>
              </a:ext>
            </a:extLst>
          </p:cNvPr>
          <p:cNvSpPr>
            <a:spLocks noGrp="1"/>
          </p:cNvSpPr>
          <p:nvPr>
            <p:ph type="body" sz="quarter" idx="12"/>
          </p:nvPr>
        </p:nvSpPr>
        <p:spPr>
          <a:xfrm>
            <a:off x="702896" y="4060800"/>
            <a:ext cx="3326400" cy="270000"/>
          </a:xfrm>
        </p:spPr>
        <p:txBody>
          <a:bodyPr/>
          <a:lstStyle/>
          <a:p>
            <a:r>
              <a:rPr lang="en-GB" dirty="0" err="1"/>
              <a:t>Essex_CC</a:t>
            </a:r>
            <a:endParaRPr lang="en-GB" dirty="0"/>
          </a:p>
        </p:txBody>
      </p:sp>
      <p:pic>
        <p:nvPicPr>
          <p:cNvPr id="12" name="Graphic 11" descr="Facebook logo with hyperlink to ECC">
            <a:hlinkClick r:id="rId5"/>
            <a:extLst>
              <a:ext uri="{FF2B5EF4-FFF2-40B4-BE49-F238E27FC236}">
                <a16:creationId xmlns:a16="http://schemas.microsoft.com/office/drawing/2014/main" id="{98648007-FCB4-59A4-6F64-A8913F5573B9}"/>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25696" y="4384294"/>
            <a:ext cx="180975" cy="180975"/>
          </a:xfrm>
          <a:prstGeom prst="rect">
            <a:avLst/>
          </a:prstGeom>
        </p:spPr>
      </p:pic>
      <p:sp>
        <p:nvSpPr>
          <p:cNvPr id="8" name="Rectangle 7" descr="Hyperlink to ECC on Facebook">
            <a:hlinkClick r:id="rId5"/>
            <a:extLst>
              <a:ext uri="{FF2B5EF4-FFF2-40B4-BE49-F238E27FC236}">
                <a16:creationId xmlns:a16="http://schemas.microsoft.com/office/drawing/2014/main" id="{3CDE0499-8799-B210-9F08-4B9B9B40299C}"/>
              </a:ext>
            </a:extLst>
          </p:cNvPr>
          <p:cNvSpPr/>
          <p:nvPr/>
        </p:nvSpPr>
        <p:spPr>
          <a:xfrm>
            <a:off x="817200" y="4313538"/>
            <a:ext cx="3326400" cy="298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Placeholder 3">
            <a:extLst>
              <a:ext uri="{FF2B5EF4-FFF2-40B4-BE49-F238E27FC236}">
                <a16:creationId xmlns:a16="http://schemas.microsoft.com/office/drawing/2014/main" id="{3F4AC112-9BFD-936E-6B57-9DEE7415FD0F}"/>
              </a:ext>
            </a:extLst>
          </p:cNvPr>
          <p:cNvSpPr>
            <a:spLocks noGrp="1"/>
          </p:cNvSpPr>
          <p:nvPr>
            <p:ph type="body" sz="quarter" idx="11"/>
          </p:nvPr>
        </p:nvSpPr>
        <p:spPr>
          <a:xfrm>
            <a:off x="702896" y="4341600"/>
            <a:ext cx="3326400" cy="270000"/>
          </a:xfrm>
        </p:spPr>
        <p:txBody>
          <a:bodyPr/>
          <a:lstStyle/>
          <a:p>
            <a:r>
              <a:rPr lang="en-GB" dirty="0"/>
              <a:t>facebook.com/</a:t>
            </a:r>
            <a:r>
              <a:rPr lang="en-GB" dirty="0" err="1"/>
              <a:t>essexcountycouncil</a:t>
            </a:r>
            <a:endParaRPr lang="en-GB" dirty="0"/>
          </a:p>
        </p:txBody>
      </p:sp>
      <p:sp>
        <p:nvSpPr>
          <p:cNvPr id="6" name="Text Placeholder 5">
            <a:extLst>
              <a:ext uri="{FF2B5EF4-FFF2-40B4-BE49-F238E27FC236}">
                <a16:creationId xmlns:a16="http://schemas.microsoft.com/office/drawing/2014/main" id="{3BD1A842-1709-997F-1715-E3E211B33662}"/>
              </a:ext>
            </a:extLst>
          </p:cNvPr>
          <p:cNvSpPr>
            <a:spLocks noGrp="1"/>
          </p:cNvSpPr>
          <p:nvPr>
            <p:ph type="body" sz="quarter" idx="13"/>
          </p:nvPr>
        </p:nvSpPr>
        <p:spPr>
          <a:xfrm>
            <a:off x="425446" y="5002801"/>
            <a:ext cx="3603850" cy="1387200"/>
          </a:xfrm>
        </p:spPr>
        <p:txBody>
          <a:bodyPr/>
          <a:lstStyle/>
          <a:p>
            <a:r>
              <a:rPr lang="en-US" dirty="0"/>
              <a:t>The information contained in this document can be translated, and/or made available in alternative formats, on request.</a:t>
            </a:r>
          </a:p>
          <a:p>
            <a:r>
              <a:rPr lang="en-US"/>
              <a:t>Published: </a:t>
            </a:r>
            <a:r>
              <a:rPr lang="en-US" dirty="0"/>
              <a:t>Autumn 2025</a:t>
            </a:r>
            <a:endParaRPr lang="en-GB" dirty="0"/>
          </a:p>
        </p:txBody>
      </p:sp>
    </p:spTree>
    <p:extLst>
      <p:ext uri="{BB962C8B-B14F-4D97-AF65-F5344CB8AC3E}">
        <p14:creationId xmlns:p14="http://schemas.microsoft.com/office/powerpoint/2010/main" val="2444680049"/>
      </p:ext>
    </p:extLst>
  </p:cSld>
  <p:clrMapOvr>
    <a:masterClrMapping/>
  </p:clrMapOvr>
</p:sld>
</file>

<file path=ppt/theme/theme1.xml><?xml version="1.0" encoding="utf-8"?>
<a:theme xmlns:a="http://schemas.openxmlformats.org/drawingml/2006/main" name="ASC_Purple">
  <a:themeElements>
    <a:clrScheme name="Custom 26">
      <a:dk1>
        <a:srgbClr val="000000"/>
      </a:dk1>
      <a:lt1>
        <a:sysClr val="window" lastClr="FFFFFF"/>
      </a:lt1>
      <a:dk2>
        <a:srgbClr val="000000"/>
      </a:dk2>
      <a:lt2>
        <a:srgbClr val="FFFFFF"/>
      </a:lt2>
      <a:accent1>
        <a:srgbClr val="5C2472"/>
      </a:accent1>
      <a:accent2>
        <a:srgbClr val="004C94"/>
      </a:accent2>
      <a:accent3>
        <a:srgbClr val="921D33"/>
      </a:accent3>
      <a:accent4>
        <a:srgbClr val="C65015"/>
      </a:accent4>
      <a:accent5>
        <a:srgbClr val="910563"/>
      </a:accent5>
      <a:accent6>
        <a:srgbClr val="1D594C"/>
      </a:accent6>
      <a:hlink>
        <a:srgbClr val="5C2472"/>
      </a:hlink>
      <a:folHlink>
        <a:srgbClr val="76766B"/>
      </a:folHlink>
    </a:clrScheme>
    <a:fontScheme name="Custom 28">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spcAft>
            <a:spcPts val="1134"/>
          </a:spcAft>
          <a:defRPr sz="1500" dirty="0"/>
        </a:defPPr>
      </a:lstStyle>
    </a:txDef>
  </a:objectDefaults>
  <a:extraClrSchemeLst/>
  <a:custClrLst>
    <a:custClr name="ASC Bright 5">
      <a:srgbClr val="9361B3"/>
    </a:custClr>
    <a:custClr name="ASC Bright 6">
      <a:srgbClr val="4179AA"/>
    </a:custClr>
    <a:custClr name="ASC Bright 1">
      <a:srgbClr val="E40037"/>
    </a:custClr>
    <a:custClr name="ASC Bright 2">
      <a:srgbClr val="E97135"/>
    </a:custClr>
    <a:custClr name="ASC Bright 4">
      <a:srgbClr val="C84674"/>
    </a:custClr>
    <a:custClr name="ASC Bright 7">
      <a:srgbClr val="3A7D64"/>
    </a:custClr>
    <a:custClr name="ASC Bright 7">
      <a:srgbClr val="FFFFFF"/>
    </a:custClr>
    <a:custClr name="ASC Bright 7">
      <a:srgbClr val="FFFFFF"/>
    </a:custClr>
    <a:custClr name="ASC Bright 7">
      <a:srgbClr val="FFFFFF"/>
    </a:custClr>
    <a:custClr name="ASC Bright 7">
      <a:srgbClr val="FFFFFF"/>
    </a:custClr>
    <a:custClr name="Primary White">
      <a:srgbClr val="FFFFFF"/>
    </a:custClr>
    <a:custClr name="Primary Black">
      <a:srgbClr val="000000"/>
    </a:custClr>
    <a:custClr name="Primary Red">
      <a:srgbClr val="E40037"/>
    </a:custClr>
  </a:custClrLst>
  <a:extLst>
    <a:ext uri="{05A4C25C-085E-4340-85A3-A5531E510DB2}">
      <thm15:themeFamily xmlns:thm15="http://schemas.microsoft.com/office/thememl/2012/main" name="ECC_ASC_PPT template" id="{DB517FFA-705B-41E0-AAAA-22600862D269}" vid="{E3871EE3-CD8B-4412-935C-6B1A280D953A}"/>
    </a:ext>
  </a:extLst>
</a:theme>
</file>

<file path=ppt/theme/theme2.xml><?xml version="1.0" encoding="utf-8"?>
<a:theme xmlns:a="http://schemas.openxmlformats.org/drawingml/2006/main" name="ASC_Blue">
  <a:themeElements>
    <a:clrScheme name="ECC_ASC_Blue">
      <a:dk1>
        <a:srgbClr val="000000"/>
      </a:dk1>
      <a:lt1>
        <a:sysClr val="window" lastClr="FFFFFF"/>
      </a:lt1>
      <a:dk2>
        <a:srgbClr val="000000"/>
      </a:dk2>
      <a:lt2>
        <a:srgbClr val="FFFFFF"/>
      </a:lt2>
      <a:accent1>
        <a:srgbClr val="004C94"/>
      </a:accent1>
      <a:accent2>
        <a:srgbClr val="5C2472"/>
      </a:accent2>
      <a:accent3>
        <a:srgbClr val="921D33"/>
      </a:accent3>
      <a:accent4>
        <a:srgbClr val="C65015"/>
      </a:accent4>
      <a:accent5>
        <a:srgbClr val="910563"/>
      </a:accent5>
      <a:accent6>
        <a:srgbClr val="1D594C"/>
      </a:accent6>
      <a:hlink>
        <a:srgbClr val="5C2472"/>
      </a:hlink>
      <a:folHlink>
        <a:srgbClr val="76766B"/>
      </a:folHlink>
    </a:clrScheme>
    <a:fontScheme name="Custom 28">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noAutofit/>
      </a:bodyPr>
      <a:lstStyle>
        <a:defPPr algn="l">
          <a:spcAft>
            <a:spcPts val="1134"/>
          </a:spcAft>
          <a:defRPr sz="1500" dirty="0"/>
        </a:defPPr>
      </a:lstStyle>
    </a:txDef>
  </a:objectDefaults>
  <a:extraClrSchemeLst/>
  <a:custClrLst>
    <a:custClr name="ASC Bright 5">
      <a:srgbClr val="9361B3"/>
    </a:custClr>
    <a:custClr name="ASC Bright 6">
      <a:srgbClr val="4179AA"/>
    </a:custClr>
    <a:custClr name="ASC Bright 1">
      <a:srgbClr val="E40037"/>
    </a:custClr>
    <a:custClr name="ASC Bright 2">
      <a:srgbClr val="E97135"/>
    </a:custClr>
    <a:custClr name="ASC Bright 4">
      <a:srgbClr val="C84674"/>
    </a:custClr>
    <a:custClr name="ASC Bright 7">
      <a:srgbClr val="3A7D64"/>
    </a:custClr>
    <a:custClr name="ASC Bright 7">
      <a:srgbClr val="FFFFFF"/>
    </a:custClr>
    <a:custClr name="ASC Bright 7">
      <a:srgbClr val="FFFFFF"/>
    </a:custClr>
    <a:custClr name="ASC Bright 7">
      <a:srgbClr val="FFFFFF"/>
    </a:custClr>
    <a:custClr name="ASC Bright 7">
      <a:srgbClr val="FFFFFF"/>
    </a:custClr>
    <a:custClr name="Primary White">
      <a:srgbClr val="FFFFFF"/>
    </a:custClr>
    <a:custClr name="Primary Black">
      <a:srgbClr val="000000"/>
    </a:custClr>
    <a:custClr name="Primary Red">
      <a:srgbClr val="E40037"/>
    </a:custClr>
  </a:custClrLst>
  <a:extLst>
    <a:ext uri="{05A4C25C-085E-4340-85A3-A5531E510DB2}">
      <thm15:themeFamily xmlns:thm15="http://schemas.microsoft.com/office/thememl/2012/main" name="ECC_ASC_PPT template" id="{DB517FFA-705B-41E0-AAAA-22600862D269}" vid="{2425BF06-3FCF-4EC7-A769-11D17C367B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92b5406-0963-4d88-a99f-1c205c8913c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5A402C55F952C4DACCD04D5CF7B57E7" ma:contentTypeVersion="15" ma:contentTypeDescription="Create a new document." ma:contentTypeScope="" ma:versionID="dbb34ff760dc4d6635d6cbe28e28971c">
  <xsd:schema xmlns:xsd="http://www.w3.org/2001/XMLSchema" xmlns:xs="http://www.w3.org/2001/XMLSchema" xmlns:p="http://schemas.microsoft.com/office/2006/metadata/properties" xmlns:ns3="892b5406-0963-4d88-a99f-1c205c8913c1" targetNamespace="http://schemas.microsoft.com/office/2006/metadata/properties" ma:root="true" ma:fieldsID="20e0acb02036c175a93173b496384a4c" ns3:_="">
    <xsd:import namespace="892b5406-0963-4d88-a99f-1c205c8913c1"/>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92b5406-0963-4d88-a99f-1c205c8913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CBB0B9F-5FBF-406F-8B8F-498F892BE048}">
  <ds:schemaRefs>
    <ds:schemaRef ds:uri="http://schemas.microsoft.com/office/2006/documentManagement/types"/>
    <ds:schemaRef ds:uri="http://purl.org/dc/terms/"/>
    <ds:schemaRef ds:uri="892b5406-0963-4d88-a99f-1c205c8913c1"/>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D0EB3D4C-069C-4AEA-B196-43DCDCE19DA7}">
  <ds:schemaRefs>
    <ds:schemaRef ds:uri="http://schemas.microsoft.com/sharepoint/v3/contenttype/forms"/>
  </ds:schemaRefs>
</ds:datastoreItem>
</file>

<file path=customXml/itemProps3.xml><?xml version="1.0" encoding="utf-8"?>
<ds:datastoreItem xmlns:ds="http://schemas.openxmlformats.org/officeDocument/2006/customXml" ds:itemID="{425D9450-1D78-456A-B05E-C3250D4175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92b5406-0963-4d88-a99f-1c205c8913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ASC_Purple</Template>
  <TotalTime>406</TotalTime>
  <Words>1035</Words>
  <Application>Microsoft Office PowerPoint</Application>
  <PresentationFormat>Widescreen</PresentationFormat>
  <Paragraphs>83</Paragraphs>
  <Slides>11</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11</vt:i4>
      </vt:variant>
    </vt:vector>
  </HeadingPairs>
  <TitlesOfParts>
    <vt:vector size="20" baseType="lpstr">
      <vt:lpstr>Arial</vt:lpstr>
      <vt:lpstr>Calibri</vt:lpstr>
      <vt:lpstr>Calibri Light</vt:lpstr>
      <vt:lpstr>Lexend</vt:lpstr>
      <vt:lpstr>Segoe UI</vt:lpstr>
      <vt:lpstr>Times New Roman</vt:lpstr>
      <vt:lpstr>Wingdings</vt:lpstr>
      <vt:lpstr>ASC_Purple</vt:lpstr>
      <vt:lpstr>ASC_Blue</vt:lpstr>
      <vt:lpstr>Autism Resourced Provisions </vt:lpstr>
      <vt:lpstr>What is an Autism Support Centre (ASC)? </vt:lpstr>
      <vt:lpstr>Why do we have Autism Support Centres? </vt:lpstr>
      <vt:lpstr>How are places agreed at Autism Support Centres?</vt:lpstr>
      <vt:lpstr>Where are the Autism Support Centres? </vt:lpstr>
      <vt:lpstr>Entry Criteria for an ASC:</vt:lpstr>
      <vt:lpstr>Exit Criteria for an ASC:</vt:lpstr>
      <vt:lpstr>What does a day in the ASC look like for our pupils? </vt:lpstr>
      <vt:lpstr>What does a day in the ASC look like for our pupils (continued)? </vt:lpstr>
      <vt:lpstr>What next? </vt:lpstr>
      <vt:lpstr>This information is issued by: Essex County Council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here</dc:title>
  <dc:creator>Terry Moore - Senior Designer</dc:creator>
  <cp:lastModifiedBy>Louise Harris - Inspires MAT</cp:lastModifiedBy>
  <cp:revision>12</cp:revision>
  <dcterms:created xsi:type="dcterms:W3CDTF">2023-09-14T19:54:20Z</dcterms:created>
  <dcterms:modified xsi:type="dcterms:W3CDTF">2026-03-24T20:48:24Z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0x01010035A402C55F952C4DACCD04D5CF7B57E7</vt:lpwstr>
  </property>
  <property fmtid="{D5CDD505-2E9C-101B-9397-08002B2CF9AE}" pid="3" name="MSIP_Label_39d8be9e-c8d9-4b9c-bd40-2c27cc7ea2e6_Enabled">
    <vt:lpwstr>true</vt:lpwstr>
  </property>
  <property fmtid="{D5CDD505-2E9C-101B-9397-08002B2CF9AE}" pid="4" name="MSIP_Label_39d8be9e-c8d9-4b9c-bd40-2c27cc7ea2e6_SetDate">
    <vt:lpwstr>2023-09-14T19:56:27Z</vt:lpwstr>
  </property>
  <property fmtid="{D5CDD505-2E9C-101B-9397-08002B2CF9AE}" pid="5" name="MSIP_Label_39d8be9e-c8d9-4b9c-bd40-2c27cc7ea2e6_Method">
    <vt:lpwstr>Standard</vt:lpwstr>
  </property>
  <property fmtid="{D5CDD505-2E9C-101B-9397-08002B2CF9AE}" pid="6" name="MSIP_Label_39d8be9e-c8d9-4b9c-bd40-2c27cc7ea2e6_Name">
    <vt:lpwstr>39d8be9e-c8d9-4b9c-bd40-2c27cc7ea2e6</vt:lpwstr>
  </property>
  <property fmtid="{D5CDD505-2E9C-101B-9397-08002B2CF9AE}" pid="7" name="MSIP_Label_39d8be9e-c8d9-4b9c-bd40-2c27cc7ea2e6_SiteId">
    <vt:lpwstr>a8b4324f-155c-4215-a0f1-7ed8cc9a992f</vt:lpwstr>
  </property>
  <property fmtid="{D5CDD505-2E9C-101B-9397-08002B2CF9AE}" pid="8" name="MSIP_Label_39d8be9e-c8d9-4b9c-bd40-2c27cc7ea2e6_ActionId">
    <vt:lpwstr>88111234-9122-4949-b377-e1edd684659f</vt:lpwstr>
  </property>
  <property fmtid="{D5CDD505-2E9C-101B-9397-08002B2CF9AE}" pid="9" name="MSIP_Label_39d8be9e-c8d9-4b9c-bd40-2c27cc7ea2e6_ContentBits">
    <vt:lpwstr>0</vt:lpwstr>
  </property>
</Properties>
</file>